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80" r:id="rId3"/>
    <p:sldId id="284" r:id="rId4"/>
    <p:sldId id="270" r:id="rId5"/>
    <p:sldId id="269" r:id="rId6"/>
    <p:sldId id="272" r:id="rId7"/>
    <p:sldId id="274" r:id="rId8"/>
    <p:sldId id="275" r:id="rId9"/>
    <p:sldId id="281" r:id="rId10"/>
    <p:sldId id="279" r:id="rId11"/>
    <p:sldId id="278" r:id="rId12"/>
    <p:sldId id="277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F48C"/>
    <a:srgbClr val="5EEC3C"/>
    <a:srgbClr val="ABF599"/>
    <a:srgbClr val="66E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E3809-11F8-4900-95CB-C21043A9D862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7F5A-05F3-46FB-A484-62E8CA127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7F5A-05F3-46FB-A484-62E8CA127B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7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7F5A-05F3-46FB-A484-62E8CA127B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0462-DF56-4F41-A2DF-A97513B3D2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A40A9-E574-40AE-BC70-9A3410011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9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EE93-DA51-4674-B7E3-1C9C48497B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73E83-7D26-4D5D-9913-A05FA1ACEE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1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1367-1A75-4A3B-BC0D-8D55E34F78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DE3B-B547-495A-BD87-8F530374A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40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24C3-C14C-4475-A6C2-84CE8F849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910C5-3323-4AD2-81C1-41D385A1FB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6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64B1-4958-47DA-AC1C-F59FCAC549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BE6F-59EA-48D9-AA29-E62A03CF45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13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1EFE-8A17-44E9-AE78-1FF7AAFE1E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B3C6-C2E4-4129-98D3-76BA30499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8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A492-DC02-466C-8A2F-960F1917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CE9B-3964-46F5-9751-E008F529D9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07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9A2F-8885-46C6-87CD-DFC5B8D00D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1A752-EE5D-429A-8D54-8157667D6D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0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302F-A580-4B20-B9E0-199038F8DD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9425-8114-4B05-82DA-0BB928F994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68DD-72F0-41CD-B9B5-F1C6CBED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C6A7-E5B7-4E90-B2F9-01EEE7DF3A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6CA7-77E1-46C5-A058-54F836C9C6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40AF9-DA96-43F6-85FD-E3655DEA7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2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44AF8-A364-4024-A65E-3A08C351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2D0463-E055-4748-A386-3EF5A77AE2CB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11560" y="1046163"/>
            <a:ext cx="8208912" cy="1662757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Проект «Большая перемена»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782" y="2342306"/>
            <a:ext cx="6912768" cy="38659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Инициатива учащегося 11 класса </a:t>
            </a:r>
          </a:p>
          <a:p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Бедина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Артемия</a:t>
            </a:r>
          </a:p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«Спортивная площадка»</a:t>
            </a:r>
          </a:p>
          <a:p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Руководитель проекта –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Чагина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Марина Юрьевна, учитель географии</a:t>
            </a:r>
          </a:p>
          <a:p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стандартному составу объектов школьной инфраструктуры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7182" y="8367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Стоимость реализации инициативы: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994275"/>
              </p:ext>
            </p:extLst>
          </p:nvPr>
        </p:nvGraphicFramePr>
        <p:xfrm>
          <a:off x="283360" y="1766987"/>
          <a:ext cx="8717244" cy="291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56"/>
                <a:gridCol w="5190340"/>
                <a:gridCol w="2905748"/>
              </a:tblGrid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работ ,услуг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50 000 руб.</a:t>
                      </a:r>
                      <a:endParaRPr lang="ru-RU" dirty="0"/>
                    </a:p>
                  </a:txBody>
                  <a:tcPr/>
                </a:tc>
              </a:tr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участка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200 000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</a:tr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Укладка покрытия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450 </a:t>
                      </a:r>
                      <a:r>
                        <a:rPr lang="ru-RU" dirty="0" smtClean="0"/>
                        <a:t>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</a:tr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20 000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</a:tr>
              <a:tr h="41670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ограждения и скамеек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280 000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1 000 000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3360" y="4647434"/>
            <a:ext cx="87172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усовершенствовании </a:t>
            </a:r>
            <a:r>
              <a:rPr lang="ru-RU" sz="2800" dirty="0"/>
              <a:t>спортивной площадки предполагается участие Попечительского совета гимназии с целью </a:t>
            </a:r>
            <a:r>
              <a:rPr lang="ru-RU" sz="2800" dirty="0" smtClean="0"/>
              <a:t>привлечения </a:t>
            </a:r>
            <a:r>
              <a:rPr lang="ru-RU" sz="2800" dirty="0"/>
              <a:t>дополнительных  </a:t>
            </a:r>
            <a:r>
              <a:rPr lang="ru-RU" sz="2800" dirty="0" smtClean="0"/>
              <a:t>средств</a:t>
            </a:r>
            <a:r>
              <a:rPr lang="en-US" sz="2800" dirty="0" smtClean="0"/>
              <a:t> </a:t>
            </a:r>
            <a:r>
              <a:rPr lang="ru-RU" sz="2800" dirty="0" smtClean="0"/>
              <a:t>(стоимость рассчитана исходя из актуальных предложений спортивных фирм).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1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10203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Ожидаемые сроки реализации инициативы: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326453"/>
              </p:ext>
            </p:extLst>
          </p:nvPr>
        </p:nvGraphicFramePr>
        <p:xfrm>
          <a:off x="179512" y="2420888"/>
          <a:ext cx="8821092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70"/>
                <a:gridCol w="3543516"/>
                <a:gridCol w="2154143"/>
                <a:gridCol w="2358663"/>
              </a:tblGrid>
              <a:tr h="794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Перечень действий по реализации инициативы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начала (ДД/ММ/ГГ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 окончания (ДД/ММ/ГГ)</a:t>
                      </a:r>
                      <a:endParaRPr lang="ru-RU" dirty="0"/>
                    </a:p>
                  </a:txBody>
                  <a:tcPr/>
                </a:tc>
              </a:tr>
              <a:tr h="46005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Составление сметы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11.01.2021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18.01.2021</a:t>
                      </a:r>
                      <a:endParaRPr lang="ru-RU" dirty="0"/>
                    </a:p>
                  </a:txBody>
                  <a:tcPr/>
                </a:tc>
              </a:tr>
              <a:tr h="46005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19.01.2021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29.01.2021</a:t>
                      </a:r>
                      <a:endParaRPr lang="ru-RU" dirty="0"/>
                    </a:p>
                  </a:txBody>
                  <a:tcPr/>
                </a:tc>
              </a:tr>
              <a:tr h="46005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Подготовка участка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05.04.2021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09.04.2021</a:t>
                      </a:r>
                      <a:endParaRPr lang="ru-RU" dirty="0"/>
                    </a:p>
                  </a:txBody>
                  <a:tcPr/>
                </a:tc>
              </a:tr>
              <a:tr h="46005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Укладка покрытия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12.04.2021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23.04.2021</a:t>
                      </a:r>
                      <a:endParaRPr lang="ru-RU" dirty="0"/>
                    </a:p>
                  </a:txBody>
                  <a:tcPr/>
                </a:tc>
              </a:tr>
              <a:tr h="46005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Разметка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26.04.2021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30.04.2021</a:t>
                      </a:r>
                      <a:endParaRPr lang="ru-RU" dirty="0"/>
                    </a:p>
                  </a:txBody>
                  <a:tcPr/>
                </a:tc>
              </a:tr>
              <a:tr h="79407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Установка ограждения и скамеек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03.05.2021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07.05.2021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prstClr val="black"/>
                </a:solidFill>
              </a:rPr>
              <a:t>Универсальная спортивная площадка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9" y="1556792"/>
            <a:ext cx="78419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65549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476672"/>
            <a:ext cx="453650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Надо непременно встряхивать себя физически, чтобы быть здоровым нравственно.</a:t>
            </a:r>
          </a:p>
          <a:p>
            <a:pPr marL="0" indent="0">
              <a:buNone/>
            </a:pPr>
            <a:r>
              <a:rPr lang="ru-RU" sz="4000" dirty="0" smtClean="0"/>
              <a:t>        (Л.Н. Толстой)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138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тсутствие </a:t>
            </a:r>
            <a:r>
              <a:rPr lang="ru-RU" dirty="0"/>
              <a:t>оборудованной спортивной </a:t>
            </a:r>
            <a:r>
              <a:rPr lang="ru-RU" dirty="0" smtClean="0"/>
              <a:t>площадки на территории гимназии и в ближайших микрорайонах;</a:t>
            </a:r>
          </a:p>
          <a:p>
            <a:r>
              <a:rPr lang="ru-RU" dirty="0"/>
              <a:t>с</a:t>
            </a:r>
            <a:r>
              <a:rPr lang="ru-RU" dirty="0" smtClean="0"/>
              <a:t>уществующая площадка – в неудовлетворительном состоянии;</a:t>
            </a:r>
          </a:p>
          <a:p>
            <a:r>
              <a:rPr lang="ru-RU" dirty="0"/>
              <a:t>в</a:t>
            </a:r>
            <a:r>
              <a:rPr lang="ru-RU" dirty="0" smtClean="0"/>
              <a:t> районе улицы Урицкого ведется строительство нескольких многоквартирных домов, жители которых смогут пользоваться спортивной площадкой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9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5438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6412" y="114032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Преимущества у</a:t>
            </a:r>
            <a:r>
              <a:rPr lang="ru-RU" sz="3600" dirty="0" smtClean="0">
                <a:latin typeface="+mn-lt"/>
                <a:cs typeface="Times New Roman" pitchFamily="18" charset="0"/>
              </a:rPr>
              <a:t>ниверсальной спортивной площадки</a:t>
            </a:r>
            <a:r>
              <a:rPr lang="en-US" sz="3600" dirty="0" smtClean="0">
                <a:latin typeface="+mn-lt"/>
                <a:cs typeface="Times New Roman" pitchFamily="18" charset="0"/>
              </a:rPr>
              <a:t>:</a:t>
            </a:r>
            <a:r>
              <a:rPr lang="ru-RU" sz="3600" dirty="0" smtClean="0"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latin typeface="+mn-lt"/>
                <a:cs typeface="Times New Roman" pitchFamily="18" charset="0"/>
              </a:rPr>
            </a:br>
            <a:endParaRPr lang="ru-RU" sz="3600" dirty="0">
              <a:latin typeface="+mn-lt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11560" y="1772816"/>
            <a:ext cx="82296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многофункциональность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круглогодичность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использования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применение универсального и безопасного  </a:t>
            </a:r>
          </a:p>
          <a:p>
            <a:pPr marL="72000" algn="l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покрытия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понятная разметка для спортивных игр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качественное спортивное оборудование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2000"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обустройство площадки скамейками для </a:t>
            </a:r>
          </a:p>
          <a:p>
            <a:pPr marL="72000" algn="l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 отдыха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5703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latin typeface="+mn-lt"/>
                <a:cs typeface="Times New Roman" pitchFamily="18" charset="0"/>
              </a:rPr>
              <a:t>Универсальная спортивная площадка</a:t>
            </a:r>
            <a:endParaRPr lang="ru-RU" sz="36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8" y="1622971"/>
            <a:ext cx="7519989" cy="51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10118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prstClr val="black"/>
                </a:solidFill>
              </a:rPr>
              <a:t>Универсальная спортивная площадка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предназначена для  спортивных командных игр: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3742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Футбол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Баскетбол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Волейбол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Стритбол</a:t>
            </a:r>
            <a:endParaRPr lang="ru-RU" sz="3200" dirty="0" smtClean="0"/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Хоккей на траве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Пионербол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02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1484784"/>
            <a:ext cx="8229600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ru-RU" sz="3600" dirty="0" smtClean="0">
                <a:solidFill>
                  <a:srgbClr val="333333"/>
                </a:solidFill>
                <a:latin typeface="+mn-lt"/>
                <a:ea typeface="+mn-ea"/>
                <a:cs typeface="Times New Roman" pitchFamily="18" charset="0"/>
              </a:rPr>
              <a:t>Этапы строительства спортивных площадок:</a:t>
            </a:r>
            <a:br>
              <a:rPr lang="ru-RU" sz="3600" dirty="0" smtClean="0">
                <a:solidFill>
                  <a:srgbClr val="333333"/>
                </a:solidFill>
                <a:latin typeface="+mn-lt"/>
                <a:ea typeface="+mn-ea"/>
                <a:cs typeface="Times New Roman" pitchFamily="18" charset="0"/>
              </a:rPr>
            </a:br>
            <a:endParaRPr lang="ru-RU" sz="3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91356" y="2477695"/>
            <a:ext cx="8229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составление и согласование сметы проекта,</a:t>
            </a:r>
          </a:p>
          <a:p>
            <a:pPr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подготовка основания площадки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монтаж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искусственного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покрытия,</a:t>
            </a:r>
          </a:p>
          <a:p>
            <a:pPr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установка выбранного оборудования,</a:t>
            </a:r>
          </a:p>
          <a:p>
            <a:pPr algn="l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разметка,</a:t>
            </a:r>
          </a:p>
          <a:p>
            <a:pPr algn="l">
              <a:buFont typeface="Arial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установка ограждения и скамеек.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2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13" y="115888"/>
            <a:ext cx="8675687" cy="930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92056"/>
            <a:ext cx="81010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0" hangingPunct="0"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И.А. </a:t>
            </a: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Бродского"</a:t>
            </a:r>
            <a:endParaRPr lang="ru-RU" sz="1400" kern="1000" spc="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" descr="C:\Users\Жн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3"/>
            <a:ext cx="10128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560" y="7647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Универсальная спортивная площадка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342bcbfdf0c966a00431dd88c1f4b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4979"/>
            <a:ext cx="7584706" cy="51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dirty="0" smtClean="0"/>
              <a:t>Благоустройство Ломоносовского округа.</a:t>
            </a:r>
          </a:p>
          <a:p>
            <a:r>
              <a:rPr lang="ru-RU" dirty="0" smtClean="0"/>
              <a:t>Возможность проведения спортивных мероприятий различного уровня.</a:t>
            </a:r>
          </a:p>
          <a:p>
            <a:r>
              <a:rPr lang="ru-RU" dirty="0" smtClean="0"/>
              <a:t>Популяризация здорового образа жизни, снижение уровня заболеваемости.</a:t>
            </a:r>
          </a:p>
          <a:p>
            <a:r>
              <a:rPr lang="ru-RU" dirty="0" smtClean="0"/>
              <a:t>Повышение мотивации к занятиям физической культурой и спортом.</a:t>
            </a:r>
          </a:p>
          <a:p>
            <a:r>
              <a:rPr lang="ru-RU" dirty="0" smtClean="0"/>
              <a:t>Организация досуга подрастающего поколения.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575</Words>
  <Application>Microsoft Office PowerPoint</Application>
  <PresentationFormat>Экран (4:3)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Проект «Большая перемена»</vt:lpstr>
      <vt:lpstr>Актуальность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«Большая перемена»</dc:title>
  <dc:creator>Администратор</dc:creator>
  <cp:lastModifiedBy>MSI</cp:lastModifiedBy>
  <cp:revision>29</cp:revision>
  <dcterms:created xsi:type="dcterms:W3CDTF">2020-06-15T16:27:42Z</dcterms:created>
  <dcterms:modified xsi:type="dcterms:W3CDTF">2020-06-17T10:21:08Z</dcterms:modified>
</cp:coreProperties>
</file>