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Пасхальные яйца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Irina\Desktop\крашен. яйца\краш 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4685" t="15407" r="13377" b="18820"/>
          <a:stretch>
            <a:fillRect/>
          </a:stretch>
        </p:blipFill>
        <p:spPr bwMode="auto">
          <a:xfrm rot="21151153">
            <a:off x="695771" y="2023178"/>
            <a:ext cx="3857652" cy="3259051"/>
          </a:xfrm>
          <a:prstGeom prst="rect">
            <a:avLst/>
          </a:prstGeom>
          <a:noFill/>
        </p:spPr>
      </p:pic>
      <p:pic>
        <p:nvPicPr>
          <p:cNvPr id="1027" name="Picture 3" descr="C:\Users\Irina\Desktop\крашен. яйца\яйца 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1667" t="2492" r="14999" b="15282"/>
          <a:stretch>
            <a:fillRect/>
          </a:stretch>
        </p:blipFill>
        <p:spPr bwMode="auto">
          <a:xfrm rot="568466">
            <a:off x="4673778" y="2717896"/>
            <a:ext cx="378405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rina\Desktop\крашен. яйца\много син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9615" t="9051" r="14512" b="6896"/>
          <a:stretch>
            <a:fillRect/>
          </a:stretch>
        </p:blipFill>
        <p:spPr bwMode="auto">
          <a:xfrm>
            <a:off x="4572000" y="214290"/>
            <a:ext cx="4143404" cy="3071834"/>
          </a:xfrm>
          <a:prstGeom prst="rect">
            <a:avLst/>
          </a:prstGeom>
          <a:noFill/>
        </p:spPr>
      </p:pic>
      <p:pic>
        <p:nvPicPr>
          <p:cNvPr id="10243" name="Picture 3" descr="C:\Users\Irina\Desktop\крашен. яйца\просто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9615" r="9615" b="19230"/>
          <a:stretch>
            <a:fillRect/>
          </a:stretch>
        </p:blipFill>
        <p:spPr bwMode="auto">
          <a:xfrm>
            <a:off x="4572000" y="3429000"/>
            <a:ext cx="4143404" cy="3107553"/>
          </a:xfrm>
          <a:prstGeom prst="rect">
            <a:avLst/>
          </a:prstGeom>
          <a:noFill/>
        </p:spPr>
      </p:pic>
      <p:pic>
        <p:nvPicPr>
          <p:cNvPr id="10244" name="Picture 4" descr="C:\Users\Irina\Desktop\крашен. яйца\птички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t="9023"/>
          <a:stretch>
            <a:fillRect/>
          </a:stretch>
        </p:blipFill>
        <p:spPr bwMode="auto">
          <a:xfrm>
            <a:off x="642910" y="928670"/>
            <a:ext cx="3336449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rina\Desktop\крашен. яйца\гру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857364"/>
            <a:ext cx="6857713" cy="45753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39700"/>
            <a:ext cx="8143932" cy="6318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Этапы работы в технике </a:t>
            </a:r>
            <a:r>
              <a:rPr lang="ru-RU" sz="3600" dirty="0" err="1" smtClean="0">
                <a:solidFill>
                  <a:srgbClr val="C00000"/>
                </a:solidFill>
              </a:rPr>
              <a:t>декупаж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714348" y="1142985"/>
            <a:ext cx="3286148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1. грунтовка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2. выбор узора, вырезывание фрагментов рисунка из салфетки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Irina\Desktop\крашен. яйца\клеим сал.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8368" r="8786"/>
          <a:stretch>
            <a:fillRect/>
          </a:stretch>
        </p:blipFill>
        <p:spPr bwMode="auto">
          <a:xfrm>
            <a:off x="4500562" y="4143380"/>
            <a:ext cx="3000396" cy="2430614"/>
          </a:xfrm>
          <a:prstGeom prst="rect">
            <a:avLst/>
          </a:prstGeom>
          <a:noFill/>
        </p:spPr>
      </p:pic>
      <p:pic>
        <p:nvPicPr>
          <p:cNvPr id="13315" name="Picture 3" descr="C:\Users\Irina\Desktop\крашен. яйца\элементы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10625" t="13500" r="10625" b="14499"/>
          <a:stretch>
            <a:fillRect/>
          </a:stretch>
        </p:blipFill>
        <p:spPr bwMode="auto">
          <a:xfrm>
            <a:off x="958428" y="4143380"/>
            <a:ext cx="3542134" cy="2428892"/>
          </a:xfrm>
          <a:prstGeom prst="rect">
            <a:avLst/>
          </a:prstGeom>
          <a:noFill/>
        </p:spPr>
      </p:pic>
      <p:pic>
        <p:nvPicPr>
          <p:cNvPr id="13316" name="Picture 4" descr="C:\Users\Irina\Desktop\крашен. яйца\рез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8596" y="1357299"/>
            <a:ext cx="4101526" cy="2643206"/>
          </a:xfrm>
          <a:prstGeom prst="rect">
            <a:avLst/>
          </a:prstGeom>
          <a:noFill/>
        </p:spPr>
      </p:pic>
      <p:pic>
        <p:nvPicPr>
          <p:cNvPr id="9" name="Picture 4" descr="C:\Users\Irina\Desktop\крашен. яйца\накл цветов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3786" t="5681" r="15070" b="9036"/>
          <a:stretch>
            <a:fillRect/>
          </a:stretch>
        </p:blipFill>
        <p:spPr bwMode="auto">
          <a:xfrm>
            <a:off x="5143504" y="1428736"/>
            <a:ext cx="321471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3. фиксация фрагмента салфетки с помощью клея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Irina\Desktop\крашен. яйца\клей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67" t="2257" r="7847" b="10766"/>
          <a:stretch>
            <a:fillRect/>
          </a:stretch>
        </p:blipFill>
        <p:spPr bwMode="auto">
          <a:xfrm>
            <a:off x="428595" y="3886303"/>
            <a:ext cx="3786215" cy="2652998"/>
          </a:xfrm>
          <a:prstGeom prst="rect">
            <a:avLst/>
          </a:prstGeom>
          <a:noFill/>
        </p:spPr>
      </p:pic>
      <p:pic>
        <p:nvPicPr>
          <p:cNvPr id="12293" name="Picture 5" descr="C:\Users\Irina\Desktop\крашен. яйца\син ц.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86314" y="1500174"/>
            <a:ext cx="4000528" cy="5006375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19895" r="15651"/>
          <a:stretch>
            <a:fillRect/>
          </a:stretch>
        </p:blipFill>
        <p:spPr bwMode="auto">
          <a:xfrm>
            <a:off x="1000100" y="857232"/>
            <a:ext cx="2857520" cy="295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65416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в</a:t>
            </a:r>
            <a:r>
              <a:rPr lang="ru-RU" sz="3200" dirty="0" smtClean="0">
                <a:solidFill>
                  <a:srgbClr val="002060"/>
                </a:solidFill>
              </a:rPr>
              <a:t>озможна фиксация рисунка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с помощью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яичного белка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Irina\Desktop\крашен. яйца\бабочка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r="2992"/>
          <a:stretch>
            <a:fillRect/>
          </a:stretch>
        </p:blipFill>
        <p:spPr bwMode="auto">
          <a:xfrm>
            <a:off x="500034" y="2143116"/>
            <a:ext cx="4714908" cy="3643338"/>
          </a:xfrm>
          <a:prstGeom prst="rect">
            <a:avLst/>
          </a:prstGeom>
          <a:noFill/>
        </p:spPr>
      </p:pic>
      <p:pic>
        <p:nvPicPr>
          <p:cNvPr id="14340" name="Picture 4" descr="C:\Users\Irina\Desktop\крашен. яйца\мелк. цв.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t="13946" r="3164"/>
          <a:stretch>
            <a:fillRect/>
          </a:stretch>
        </p:blipFill>
        <p:spPr bwMode="auto">
          <a:xfrm>
            <a:off x="5429256" y="3429000"/>
            <a:ext cx="2886702" cy="3143272"/>
          </a:xfrm>
          <a:prstGeom prst="rect">
            <a:avLst/>
          </a:prstGeom>
          <a:noFill/>
        </p:spPr>
      </p:pic>
      <p:pic>
        <p:nvPicPr>
          <p:cNvPr id="14339" name="Picture 3" descr="C:\Users\Irina\Desktop\крашен. яйца\баб и цв.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l="38189" t="38587" r="19291" b="5978"/>
          <a:stretch>
            <a:fillRect/>
          </a:stretch>
        </p:blipFill>
        <p:spPr bwMode="auto">
          <a:xfrm>
            <a:off x="5929322" y="1000108"/>
            <a:ext cx="2857520" cy="2698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4. покрытие готовой работы лаком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19895" r="15651"/>
          <a:stretch>
            <a:fillRect/>
          </a:stretch>
        </p:blipFill>
        <p:spPr bwMode="auto">
          <a:xfrm>
            <a:off x="500034" y="2571744"/>
            <a:ext cx="35196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C:\Users\Irina\Desktop\крашен. яйца\лак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t="5269" r="15624"/>
          <a:stretch>
            <a:fillRect/>
          </a:stretch>
        </p:blipFill>
        <p:spPr bwMode="auto">
          <a:xfrm>
            <a:off x="3786182" y="1071546"/>
            <a:ext cx="5143536" cy="3852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5. с помощью клея с блестками можно украсить свою работу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Irina\Desktop\крашен. яйца\бле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3" y="1714488"/>
            <a:ext cx="7036393" cy="4694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6. работу необходимо хорошо высушить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Irina\Desktop\крашен. яйца\розы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85918" y="1474640"/>
            <a:ext cx="5643602" cy="4669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</a:t>
            </a:r>
            <a:r>
              <a:rPr lang="ru-RU" sz="3200" dirty="0" smtClean="0">
                <a:solidFill>
                  <a:srgbClr val="002060"/>
                </a:solidFill>
              </a:rPr>
              <a:t>ома можно оформить пасхальную композицию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Irina\Desktop\крашен. яйца\супер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3042" y="1428736"/>
            <a:ext cx="6143668" cy="491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ТВОРЧЕСКИХ УСПЕХОВ!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Irina\Desktop\крашен. яйца\я.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001056" cy="485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Desktop\крашен. яйца\букв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8596" y="571480"/>
            <a:ext cx="4038600" cy="4299155"/>
          </a:xfrm>
          <a:prstGeom prst="rect">
            <a:avLst/>
          </a:prstGeom>
          <a:noFill/>
        </p:spPr>
      </p:pic>
      <p:pic>
        <p:nvPicPr>
          <p:cNvPr id="2051" name="Picture 3" descr="C:\Users\Irina\Desktop\крашен. яйца\ах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 contrast="10000"/>
          </a:blip>
          <a:srcRect l="3420" r="4598"/>
          <a:stretch>
            <a:fillRect/>
          </a:stretch>
        </p:blipFill>
        <p:spPr bwMode="auto">
          <a:xfrm>
            <a:off x="4643438" y="2025650"/>
            <a:ext cx="4110180" cy="4046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rina\Desktop\крашен. яйца\три я..jpg"/>
          <p:cNvPicPr>
            <a:picLocks noChangeAspect="1" noChangeArrowheads="1"/>
          </p:cNvPicPr>
          <p:nvPr/>
        </p:nvPicPr>
        <p:blipFill>
          <a:blip r:embed="rId2" cstate="print"/>
          <a:srcRect l="2789" t="5154" r="3862" b="15895"/>
          <a:stretch>
            <a:fillRect/>
          </a:stretch>
        </p:blipFill>
        <p:spPr bwMode="auto">
          <a:xfrm>
            <a:off x="428596" y="214290"/>
            <a:ext cx="5214974" cy="3060338"/>
          </a:xfrm>
          <a:prstGeom prst="rect">
            <a:avLst/>
          </a:prstGeom>
          <a:noFill/>
        </p:spPr>
      </p:pic>
      <p:pic>
        <p:nvPicPr>
          <p:cNvPr id="3077" name="Picture 5" descr="C:\Users\Irina\Desktop\крашен. яйца\3 яйца.jpg"/>
          <p:cNvPicPr>
            <a:picLocks noChangeAspect="1" noChangeArrowheads="1"/>
          </p:cNvPicPr>
          <p:nvPr/>
        </p:nvPicPr>
        <p:blipFill>
          <a:blip r:embed="rId3" cstate="print"/>
          <a:srcRect l="1395" b="21018"/>
          <a:stretch>
            <a:fillRect/>
          </a:stretch>
        </p:blipFill>
        <p:spPr bwMode="auto">
          <a:xfrm>
            <a:off x="3643306" y="3357562"/>
            <a:ext cx="5048252" cy="3214710"/>
          </a:xfrm>
          <a:prstGeom prst="rect">
            <a:avLst/>
          </a:prstGeom>
          <a:noFill/>
        </p:spPr>
      </p:pic>
      <p:pic>
        <p:nvPicPr>
          <p:cNvPr id="3078" name="Picture 6" descr="C:\Users\Irina\Desktop\крашен. яйца\красиво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2500" t="26923" r="29687" b="22308"/>
          <a:stretch>
            <a:fillRect/>
          </a:stretch>
        </p:blipFill>
        <p:spPr bwMode="auto">
          <a:xfrm>
            <a:off x="571472" y="3429000"/>
            <a:ext cx="2643206" cy="3143272"/>
          </a:xfrm>
          <a:prstGeom prst="rect">
            <a:avLst/>
          </a:prstGeom>
          <a:noFill/>
        </p:spPr>
      </p:pic>
      <p:pic>
        <p:nvPicPr>
          <p:cNvPr id="3079" name="Picture 7" descr="C:\Users\Irina\Desktop\крашен. яйца\ах 4.jpg"/>
          <p:cNvPicPr>
            <a:picLocks noChangeAspect="1" noChangeArrowheads="1"/>
          </p:cNvPicPr>
          <p:nvPr/>
        </p:nvPicPr>
        <p:blipFill>
          <a:blip r:embed="rId5" cstate="print"/>
          <a:srcRect l="6054" t="7031" r="10449" b="27789"/>
          <a:stretch>
            <a:fillRect/>
          </a:stretch>
        </p:blipFill>
        <p:spPr bwMode="auto">
          <a:xfrm>
            <a:off x="5929323" y="214290"/>
            <a:ext cx="250135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esktop\крашен. яйца\ах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3786214" cy="3294006"/>
          </a:xfrm>
          <a:prstGeom prst="rect">
            <a:avLst/>
          </a:prstGeom>
          <a:noFill/>
        </p:spPr>
      </p:pic>
      <p:pic>
        <p:nvPicPr>
          <p:cNvPr id="4099" name="Picture 3" descr="C:\Users\Irina\Desktop\крашен. яйца\просто 2.jpg"/>
          <p:cNvPicPr>
            <a:picLocks noChangeAspect="1" noChangeArrowheads="1"/>
          </p:cNvPicPr>
          <p:nvPr/>
        </p:nvPicPr>
        <p:blipFill>
          <a:blip r:embed="rId3" cstate="print"/>
          <a:srcRect l="18382" t="4938" r="16741" b="7819"/>
          <a:stretch>
            <a:fillRect/>
          </a:stretch>
        </p:blipFill>
        <p:spPr bwMode="auto">
          <a:xfrm>
            <a:off x="4929190" y="3143248"/>
            <a:ext cx="3724211" cy="3289720"/>
          </a:xfrm>
          <a:prstGeom prst="rect">
            <a:avLst/>
          </a:prstGeom>
          <a:noFill/>
        </p:spPr>
      </p:pic>
      <p:pic>
        <p:nvPicPr>
          <p:cNvPr id="6" name="Picture 2" descr="C:\Users\Irina\Desktop\крашен. яйца\ах.jpg"/>
          <p:cNvPicPr>
            <a:picLocks noChangeAspect="1" noChangeArrowheads="1"/>
          </p:cNvPicPr>
          <p:nvPr/>
        </p:nvPicPr>
        <p:blipFill>
          <a:blip r:embed="rId4" cstate="print"/>
          <a:srcRect l="3500" t="3774" r="3500" b="26415"/>
          <a:stretch>
            <a:fillRect/>
          </a:stretch>
        </p:blipFill>
        <p:spPr bwMode="auto">
          <a:xfrm>
            <a:off x="1357290" y="357166"/>
            <a:ext cx="656940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rina\Desktop\крашен. яйца\6 я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187" t="11562" b="11562"/>
          <a:stretch>
            <a:fillRect/>
          </a:stretch>
        </p:blipFill>
        <p:spPr bwMode="auto">
          <a:xfrm>
            <a:off x="928662" y="500042"/>
            <a:ext cx="745333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ina\Desktop\крашен. яйца\я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38358" y="428603"/>
            <a:ext cx="3947890" cy="3000397"/>
          </a:xfrm>
          <a:prstGeom prst="rect">
            <a:avLst/>
          </a:prstGeom>
          <a:noFill/>
        </p:spPr>
      </p:pic>
      <p:pic>
        <p:nvPicPr>
          <p:cNvPr id="6147" name="Picture 3" descr="C:\Users\Irina\Desktop\крашен. яйца\я в кор-не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3438" y="3705489"/>
            <a:ext cx="4071966" cy="2719131"/>
          </a:xfrm>
          <a:prstGeom prst="rect">
            <a:avLst/>
          </a:prstGeom>
          <a:noFill/>
        </p:spPr>
      </p:pic>
      <p:pic>
        <p:nvPicPr>
          <p:cNvPr id="6148" name="Picture 4" descr="C:\Users\Irina\Desktop\крашен. яйца\я 7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595813" y="428603"/>
            <a:ext cx="4048153" cy="3036115"/>
          </a:xfrm>
          <a:prstGeom prst="rect">
            <a:avLst/>
          </a:prstGeom>
          <a:noFill/>
        </p:spPr>
      </p:pic>
      <p:pic>
        <p:nvPicPr>
          <p:cNvPr id="6149" name="Picture 5" descr="C:\Users\Irina\Desktop\крашен. яйца\соня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b="4000"/>
          <a:stretch>
            <a:fillRect/>
          </a:stretch>
        </p:blipFill>
        <p:spPr bwMode="auto">
          <a:xfrm>
            <a:off x="357158" y="3714751"/>
            <a:ext cx="3857652" cy="2777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ina\Desktop\крашен. яйца\красота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446" t="4687" r="8455" b="9375"/>
          <a:stretch>
            <a:fillRect/>
          </a:stretch>
        </p:blipFill>
        <p:spPr bwMode="auto">
          <a:xfrm>
            <a:off x="285720" y="214290"/>
            <a:ext cx="4214842" cy="3083589"/>
          </a:xfrm>
          <a:prstGeom prst="rect">
            <a:avLst/>
          </a:prstGeom>
          <a:noFill/>
        </p:spPr>
      </p:pic>
      <p:pic>
        <p:nvPicPr>
          <p:cNvPr id="7171" name="Picture 3" descr="C:\Users\Irina\Desktop\крашен. яйца\просто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4297" r="1953"/>
          <a:stretch>
            <a:fillRect/>
          </a:stretch>
        </p:blipFill>
        <p:spPr bwMode="auto">
          <a:xfrm>
            <a:off x="4786314" y="3357562"/>
            <a:ext cx="3929098" cy="3143256"/>
          </a:xfrm>
          <a:prstGeom prst="rect">
            <a:avLst/>
          </a:prstGeom>
          <a:noFill/>
        </p:spPr>
      </p:pic>
      <p:pic>
        <p:nvPicPr>
          <p:cNvPr id="7172" name="Picture 4" descr="C:\Users\Irina\Desktop\крашен. яйца\я 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0028" t="11858" r="12183" b="17589"/>
          <a:stretch>
            <a:fillRect/>
          </a:stretch>
        </p:blipFill>
        <p:spPr bwMode="auto">
          <a:xfrm>
            <a:off x="4929190" y="285728"/>
            <a:ext cx="3786214" cy="2848521"/>
          </a:xfrm>
          <a:prstGeom prst="rect">
            <a:avLst/>
          </a:prstGeom>
          <a:noFill/>
        </p:spPr>
      </p:pic>
      <p:pic>
        <p:nvPicPr>
          <p:cNvPr id="7173" name="Picture 5" descr="C:\Users\Irina\Desktop\крашен. яйца\сон 5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6730" t="5769" r="3846" b="7692"/>
          <a:stretch>
            <a:fillRect/>
          </a:stretch>
        </p:blipFill>
        <p:spPr bwMode="auto">
          <a:xfrm>
            <a:off x="357158" y="3429000"/>
            <a:ext cx="4152929" cy="301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ina\Desktop\крашен. яйца\ягод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13942" t="1923" r="3846" b="3846"/>
          <a:stretch>
            <a:fillRect/>
          </a:stretch>
        </p:blipFill>
        <p:spPr bwMode="auto">
          <a:xfrm>
            <a:off x="500034" y="3397668"/>
            <a:ext cx="3571900" cy="3070580"/>
          </a:xfrm>
          <a:prstGeom prst="rect">
            <a:avLst/>
          </a:prstGeom>
          <a:noFill/>
        </p:spPr>
      </p:pic>
      <p:pic>
        <p:nvPicPr>
          <p:cNvPr id="8195" name="Picture 3" descr="C:\Users\Irina\Desktop\крашен. яйца\ах 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6875" r="12500"/>
          <a:stretch>
            <a:fillRect/>
          </a:stretch>
        </p:blipFill>
        <p:spPr bwMode="auto">
          <a:xfrm>
            <a:off x="4429124" y="214290"/>
            <a:ext cx="3643338" cy="3027621"/>
          </a:xfrm>
          <a:prstGeom prst="rect">
            <a:avLst/>
          </a:prstGeom>
          <a:noFill/>
        </p:spPr>
      </p:pic>
      <p:pic>
        <p:nvPicPr>
          <p:cNvPr id="8196" name="Picture 4" descr="C:\Users\Irina\Desktop\крашен. яйца\соня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5085" t="7413" r="8475" b="10962"/>
          <a:stretch>
            <a:fillRect/>
          </a:stretch>
        </p:blipFill>
        <p:spPr bwMode="auto">
          <a:xfrm>
            <a:off x="428596" y="214290"/>
            <a:ext cx="3643338" cy="3120452"/>
          </a:xfrm>
          <a:prstGeom prst="rect">
            <a:avLst/>
          </a:prstGeom>
          <a:noFill/>
        </p:spPr>
      </p:pic>
      <p:pic>
        <p:nvPicPr>
          <p:cNvPr id="8197" name="Picture 5" descr="C:\Users\Irina\Desktop\крашен. яйца\два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12501" b="18749"/>
          <a:stretch>
            <a:fillRect/>
          </a:stretch>
        </p:blipFill>
        <p:spPr bwMode="auto">
          <a:xfrm>
            <a:off x="4572000" y="3286124"/>
            <a:ext cx="34290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rina\Desktop\крашен. яйца\ах ах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39940" t="16498" r="3432" b="7608"/>
          <a:stretch>
            <a:fillRect/>
          </a:stretch>
        </p:blipFill>
        <p:spPr bwMode="auto">
          <a:xfrm>
            <a:off x="6357950" y="285728"/>
            <a:ext cx="2428892" cy="3092769"/>
          </a:xfrm>
          <a:prstGeom prst="rect">
            <a:avLst/>
          </a:prstGeom>
          <a:noFill/>
        </p:spPr>
      </p:pic>
      <p:pic>
        <p:nvPicPr>
          <p:cNvPr id="9219" name="Picture 3" descr="C:\Users\Irina\Desktop\крашен. яйца\варианты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5"/>
            <a:ext cx="3007915" cy="5715039"/>
          </a:xfrm>
          <a:prstGeom prst="rect">
            <a:avLst/>
          </a:prstGeom>
          <a:noFill/>
        </p:spPr>
      </p:pic>
      <p:pic>
        <p:nvPicPr>
          <p:cNvPr id="9220" name="Picture 4" descr="C:\Users\Irina\Desktop\крашен. яйца\ох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2500" t="5655" r="37019" b="9511"/>
          <a:stretch>
            <a:fillRect/>
          </a:stretch>
        </p:blipFill>
        <p:spPr bwMode="auto">
          <a:xfrm>
            <a:off x="3643306" y="214290"/>
            <a:ext cx="2500330" cy="3143272"/>
          </a:xfrm>
          <a:prstGeom prst="rect">
            <a:avLst/>
          </a:prstGeom>
          <a:noFill/>
        </p:spPr>
      </p:pic>
      <p:pic>
        <p:nvPicPr>
          <p:cNvPr id="9221" name="Picture 5" descr="C:\Users\Irina\Desktop\крашен. яйца\вариан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876"/>
            <a:ext cx="479541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FFFFFF"/>
      </a:dk1>
      <a:lt1>
        <a:srgbClr val="FFFFFF"/>
      </a:lt1>
      <a:dk2>
        <a:srgbClr val="C2E6FF"/>
      </a:dk2>
      <a:lt2>
        <a:srgbClr val="CCECFF"/>
      </a:lt2>
      <a:accent1>
        <a:srgbClr val="DDE9E9"/>
      </a:accent1>
      <a:accent2>
        <a:srgbClr val="FFFFFF"/>
      </a:accent2>
      <a:accent3>
        <a:srgbClr val="AAB9D3"/>
      </a:accent3>
      <a:accent4>
        <a:srgbClr val="DADADA"/>
      </a:accent4>
      <a:accent5>
        <a:srgbClr val="AACACA"/>
      </a:accent5>
      <a:accent6>
        <a:srgbClr val="85CDFF"/>
      </a:accent6>
      <a:hlink>
        <a:srgbClr val="99FF99"/>
      </a:hlink>
      <a:folHlink>
        <a:srgbClr val="AFE1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62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Пасхальные яйца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Этапы работы в технике декупаж</vt:lpstr>
      <vt:lpstr>2. выбор узора, вырезывание фрагментов рисунка из салфетки</vt:lpstr>
      <vt:lpstr>3. фиксация фрагмента салфетки с помощью клея</vt:lpstr>
      <vt:lpstr>возможна фиксация рисунка с помощью  яичного белка</vt:lpstr>
      <vt:lpstr>4. покрытие готовой работы лаком</vt:lpstr>
      <vt:lpstr>5. с помощью клея с блестками можно украсить свою работу </vt:lpstr>
      <vt:lpstr>6. работу необходимо хорошо высушить</vt:lpstr>
      <vt:lpstr>дома можно оформить пасхальную композицию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Пасхальные яйца</dc:title>
  <dc:creator>Irina</dc:creator>
  <cp:lastModifiedBy>Irina</cp:lastModifiedBy>
  <cp:revision>29</cp:revision>
  <dcterms:created xsi:type="dcterms:W3CDTF">2016-04-15T18:40:59Z</dcterms:created>
  <dcterms:modified xsi:type="dcterms:W3CDTF">2016-04-15T20:59:28Z</dcterms:modified>
</cp:coreProperties>
</file>