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89" r:id="rId6"/>
    <p:sldId id="264" r:id="rId7"/>
    <p:sldId id="265" r:id="rId8"/>
    <p:sldId id="266" r:id="rId9"/>
    <p:sldId id="268" r:id="rId10"/>
    <p:sldId id="270" r:id="rId11"/>
    <p:sldId id="272" r:id="rId12"/>
    <p:sldId id="274" r:id="rId13"/>
    <p:sldId id="290" r:id="rId14"/>
    <p:sldId id="276" r:id="rId15"/>
    <p:sldId id="278" r:id="rId16"/>
    <p:sldId id="280" r:id="rId17"/>
    <p:sldId id="282" r:id="rId18"/>
    <p:sldId id="284" r:id="rId19"/>
    <p:sldId id="286" r:id="rId20"/>
    <p:sldId id="28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8223D-B46A-4E76-A512-22C2B1C58F5A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7F5DC-BFB3-438A-8B3C-97E9F1CE2A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2818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7F5DC-BFB3-438A-8B3C-97E9F1CE2A1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C02D5-4BFB-4685-96D7-EFE81F39278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963C9-AD5D-4259-B96B-009A077501D4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65E02-FC0C-4510-9D1A-7933188279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Задание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Ознакомление с рекламным объявлением. 5 вопросов на основе ключевых слов.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Say why you keep the photo in your album: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keep the photo in my album to look at it whenever I want and recollect the moments we spent with my friends.</a:t>
            </a:r>
          </a:p>
          <a:p>
            <a:r>
              <a:rPr lang="en-US" dirty="0" smtClean="0"/>
              <a:t>Besides, I used this photo for my school project called “The most memorable day of my summer holidays”.</a:t>
            </a:r>
          </a:p>
          <a:p>
            <a:r>
              <a:rPr lang="en-US" dirty="0" smtClean="0"/>
              <a:t>Moreover, it shows proof that I really saw this wonderful place/rode a horse … in person.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Say why you decided to show the picture to your friend: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decided to show this picture to you to share this positive moment/my experience with you.</a:t>
            </a:r>
          </a:p>
          <a:p>
            <a:r>
              <a:rPr lang="en-US" dirty="0" smtClean="0"/>
              <a:t>Besides, you are interested in photography and I hope you will like/enjoy this eye-catching photo.</a:t>
            </a:r>
          </a:p>
          <a:p>
            <a:r>
              <a:rPr lang="en-US" dirty="0" smtClean="0"/>
              <a:t>What is more, I know you have problems now, so maybe this picture will make you feel better.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Заключительная часть: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Well, that’s all for now./That’s all I wanted </a:t>
            </a:r>
            <a:r>
              <a:rPr lang="en-US" smtClean="0"/>
              <a:t>to say.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mtClean="0"/>
              <a:t>    Сравнение </a:t>
            </a:r>
            <a:r>
              <a:rPr lang="ru-RU" dirty="0" smtClean="0"/>
              <a:t>двух фотографий на </a:t>
            </a:r>
            <a:r>
              <a:rPr lang="ru-RU" smtClean="0"/>
              <a:t>основе  предложенного плана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Задание 4. Вступительная часть: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I’d like to/I will compare and contrast these two photographs/pictures.</a:t>
            </a:r>
          </a:p>
          <a:p>
            <a:r>
              <a:rPr lang="en-US" dirty="0" smtClean="0"/>
              <a:t>I would like to point out from the beginning that hobbies/spending time with our friends/doing sports… make</a:t>
            </a:r>
            <a:r>
              <a:rPr lang="ru-RU" dirty="0" smtClean="0"/>
              <a:t>(</a:t>
            </a:r>
            <a:r>
              <a:rPr lang="en-US" dirty="0" smtClean="0"/>
              <a:t>s) our life more exciting. And these 2 photos prove that.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Give a brief description of the photos (action, location)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 think that the theme which relates these 2 photos is the way people spend their free time./These pictures are about places where people can live in./The photos deal with different aspects of…/Both photos show problems which…</a:t>
            </a:r>
          </a:p>
          <a:p>
            <a:r>
              <a:rPr lang="en-US" dirty="0" smtClean="0"/>
              <a:t>In the first picture we see/I can see…/Let me start with the first picture which shows… It looks as if she/he is going to cook./ She/he is riding a bike. I get the impression that… . It is not clear from the picture what season it is. It/he/they must/may/might (Present Inf./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Cont.Infinitive</a:t>
            </a:r>
            <a:r>
              <a:rPr lang="en-US" dirty="0" smtClean="0"/>
              <a:t>).</a:t>
            </a:r>
          </a:p>
          <a:p>
            <a:r>
              <a:rPr lang="en-US" dirty="0" smtClean="0"/>
              <a:t>As for the second picture it (also) shows…/In the second picture there is/are…/ The other picture shows…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Say what the pictures have in common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On the one hand, the </a:t>
            </a:r>
            <a:r>
              <a:rPr lang="en-US" dirty="0"/>
              <a:t>/</a:t>
            </a:r>
            <a:r>
              <a:rPr lang="en-US" dirty="0" smtClean="0"/>
              <a:t>both pictures have a lot in common./The photos are quite similar in many ways./There are not many similarities between these two pictures./They have a few things in common.</a:t>
            </a:r>
          </a:p>
          <a:p>
            <a:r>
              <a:rPr lang="en-US" dirty="0" smtClean="0"/>
              <a:t>Both pictures present/depict…/The main similarity between the photos is that they show…/I think what unites the pictures is that in both photos we can see…/I get the impression that both pictures…/The pictures are similar because they both show…/Both pictures were taken inside/outside/in winter/in summer.</a:t>
            </a:r>
          </a:p>
          <a:p>
            <a:r>
              <a:rPr lang="en-US" dirty="0" smtClean="0"/>
              <a:t>Linking words: Firstly/To start(to begin) with/ Secondly/In addition (to this)/Furthermore/</a:t>
            </a:r>
          </a:p>
          <a:p>
            <a:pPr>
              <a:buNone/>
            </a:pPr>
            <a:r>
              <a:rPr lang="en-US" dirty="0" smtClean="0"/>
              <a:t>     Moreover/Besides/What is more/Finally…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Say in what way the pictures are different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That’s where the similarities end./On the other hand, in some ways the photos are really different./There is a big difference between these two photos./These pictures have more differences than similarities./There are some differences between these 2 photos.</a:t>
            </a:r>
          </a:p>
          <a:p>
            <a:r>
              <a:rPr lang="en-US" dirty="0" smtClean="0"/>
              <a:t>The most obvious difference between these 2 pictures is… Moreover, the girl in photo 1…., while the girl in photo 2… . Besides,…., whereas…/Unlike the first picture, the second one shows…/In contrast, in the first picture we can see…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Say which of the…presented in the pictures you’d prefer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I’d prefer to… .  … really attracts me in various aspects./Frankly speaking, this activity/being a politician is (not) my cup of tea./Personally, I’d prefer</a:t>
            </a:r>
            <a:r>
              <a:rPr lang="ru-RU" dirty="0" smtClean="0"/>
              <a:t> </a:t>
            </a:r>
            <a:r>
              <a:rPr lang="en-US" dirty="0" smtClean="0"/>
              <a:t>to live in the city (rather than live in the country)/I’d rather live in the city (than live in </a:t>
            </a:r>
            <a:r>
              <a:rPr lang="en-US" smtClean="0"/>
              <a:t>the country).</a:t>
            </a:r>
            <a:endParaRPr lang="en-US" dirty="0" smtClean="0"/>
          </a:p>
          <a:p>
            <a:r>
              <a:rPr lang="en-US" dirty="0" smtClean="0"/>
              <a:t>And now I’d like to prove my point of view./I’d like to give several reasons for proving my point of view./I’d like to argue for this choice./I’d like to give arguments in </a:t>
            </a:r>
            <a:r>
              <a:rPr lang="en-US" dirty="0" err="1" smtClean="0"/>
              <a:t>favour</a:t>
            </a:r>
            <a:r>
              <a:rPr lang="en-US" dirty="0" smtClean="0"/>
              <a:t> of this choice.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Explain why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of all, I think…</a:t>
            </a:r>
          </a:p>
          <a:p>
            <a:r>
              <a:rPr lang="en-US" dirty="0" smtClean="0"/>
              <a:t>What’s more,…</a:t>
            </a:r>
          </a:p>
          <a:p>
            <a:r>
              <a:rPr lang="en-US" dirty="0" smtClean="0"/>
              <a:t>Finally,…</a:t>
            </a:r>
          </a:p>
          <a:p>
            <a:r>
              <a:rPr lang="en-US" dirty="0" smtClean="0"/>
              <a:t>Summarizing, I may say that I would rather (do </a:t>
            </a:r>
            <a:r>
              <a:rPr lang="en-US" dirty="0" err="1" smtClean="0"/>
              <a:t>smth</a:t>
            </a:r>
            <a:r>
              <a:rPr lang="en-US" dirty="0" smtClean="0"/>
              <a:t>.) because…</a:t>
            </a:r>
          </a:p>
          <a:p>
            <a:r>
              <a:rPr lang="en-US" dirty="0" smtClean="0"/>
              <a:t>I definitely wouldn’t like to…</a:t>
            </a:r>
          </a:p>
          <a:p>
            <a:r>
              <a:rPr lang="en-US" dirty="0" smtClean="0"/>
              <a:t>…that is why I prefer…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6763522"/>
              </p:ext>
            </p:extLst>
          </p:nvPr>
        </p:nvGraphicFramePr>
        <p:xfrm>
          <a:off x="611560" y="1052736"/>
          <a:ext cx="8147248" cy="6613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114800"/>
              </a:tblGrid>
              <a:tr h="394931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Ключевые  слова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Вопросы</a:t>
                      </a:r>
                      <a:endParaRPr lang="ru-RU" dirty="0"/>
                    </a:p>
                  </a:txBody>
                  <a:tcPr/>
                </a:tc>
              </a:tr>
              <a:tr h="681662">
                <a:tc>
                  <a:txBody>
                    <a:bodyPr/>
                    <a:lstStyle/>
                    <a:p>
                      <a:r>
                        <a:rPr lang="en-US" dirty="0" smtClean="0"/>
                        <a:t>Arrival times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time are we going to arrive?/What is the arrival time?</a:t>
                      </a:r>
                      <a:endParaRPr lang="ru-RU" dirty="0"/>
                    </a:p>
                  </a:txBody>
                  <a:tcPr/>
                </a:tc>
              </a:tr>
              <a:tr h="973803">
                <a:tc>
                  <a:txBody>
                    <a:bodyPr/>
                    <a:lstStyle/>
                    <a:p>
                      <a:r>
                        <a:rPr lang="en-US" dirty="0" smtClean="0"/>
                        <a:t>Dates of the departures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are the dates for the departure?/When can I depart?/When</a:t>
                      </a:r>
                      <a:r>
                        <a:rPr lang="en-US" baseline="0" dirty="0" smtClean="0"/>
                        <a:t> can I leave?</a:t>
                      </a:r>
                      <a:endParaRPr lang="ru-RU" dirty="0"/>
                    </a:p>
                  </a:txBody>
                  <a:tcPr/>
                </a:tc>
              </a:tr>
              <a:tr h="973803">
                <a:tc>
                  <a:txBody>
                    <a:bodyPr/>
                    <a:lstStyle/>
                    <a:p>
                      <a:r>
                        <a:rPr lang="en-US" dirty="0" smtClean="0"/>
                        <a:t>Return ticket price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 much does the return ticket cost?/What is the price of the return</a:t>
                      </a:r>
                      <a:r>
                        <a:rPr lang="en-US" baseline="0" dirty="0" smtClean="0"/>
                        <a:t> ticket?</a:t>
                      </a:r>
                      <a:endParaRPr lang="ru-RU" dirty="0"/>
                    </a:p>
                  </a:txBody>
                  <a:tcPr/>
                </a:tc>
              </a:tr>
              <a:tr h="394931">
                <a:tc>
                  <a:txBody>
                    <a:bodyPr/>
                    <a:lstStyle/>
                    <a:p>
                      <a:r>
                        <a:rPr lang="en-US" dirty="0" smtClean="0"/>
                        <a:t>Buying the ticket online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I buy the ticket online?</a:t>
                      </a:r>
                      <a:endParaRPr lang="ru-RU" dirty="0"/>
                    </a:p>
                  </a:txBody>
                  <a:tcPr/>
                </a:tc>
              </a:tr>
              <a:tr h="394931"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offers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Are there any special offers?</a:t>
                      </a:r>
                      <a:endParaRPr lang="ru-RU" dirty="0"/>
                    </a:p>
                  </a:txBody>
                  <a:tcPr/>
                </a:tc>
              </a:tr>
              <a:tr h="681662">
                <a:tc>
                  <a:txBody>
                    <a:bodyPr/>
                    <a:lstStyle/>
                    <a:p>
                      <a:r>
                        <a:rPr lang="en-US" dirty="0" smtClean="0"/>
                        <a:t>Attractions open</a:t>
                      </a:r>
                      <a:r>
                        <a:rPr lang="en-US" baseline="0" dirty="0" smtClean="0"/>
                        <a:t> at the moment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Which attractions are open at the moment?</a:t>
                      </a:r>
                      <a:endParaRPr lang="ru-RU" dirty="0"/>
                    </a:p>
                  </a:txBody>
                  <a:tcPr/>
                </a:tc>
              </a:tr>
              <a:tr h="749376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city tours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is the number of city tours?/How many tours will I have?</a:t>
                      </a:r>
                      <a:endParaRPr lang="ru-RU" dirty="0"/>
                    </a:p>
                  </a:txBody>
                  <a:tcPr/>
                </a:tc>
              </a:tr>
              <a:tr h="973803">
                <a:tc>
                  <a:txBody>
                    <a:bodyPr/>
                    <a:lstStyle/>
                    <a:p>
                      <a:r>
                        <a:rPr lang="en-US" dirty="0" smtClean="0"/>
                        <a:t>Discounts for students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Are there any discounts for students?/</a:t>
                      </a:r>
                    </a:p>
                    <a:p>
                      <a:r>
                        <a:rPr lang="en-US" dirty="0" smtClean="0"/>
                        <a:t>Have</a:t>
                      </a:r>
                      <a:r>
                        <a:rPr lang="en-US" baseline="0" dirty="0" smtClean="0"/>
                        <a:t> you got any discounts for students?/</a:t>
                      </a:r>
                    </a:p>
                    <a:p>
                      <a:r>
                        <a:rPr lang="en-US" baseline="0" dirty="0" smtClean="0"/>
                        <a:t>Are discounts available for students?</a:t>
                      </a:r>
                      <a:endParaRPr lang="ru-RU" dirty="0"/>
                    </a:p>
                  </a:txBody>
                  <a:tcPr/>
                </a:tc>
              </a:tr>
              <a:tr h="39493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Заключительная часть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Well, that’s all for now. I have tried to show the similarities and the differences of these two pictures.</a:t>
            </a:r>
          </a:p>
          <a:p>
            <a:r>
              <a:rPr lang="en-US" dirty="0" smtClean="0"/>
              <a:t>I’ve come to the end of my talk. Thank you </a:t>
            </a:r>
            <a:r>
              <a:rPr lang="en-US" smtClean="0"/>
              <a:t>for listening.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144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Ключевые слова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  Вопросы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Opening</a:t>
                      </a:r>
                      <a:r>
                        <a:rPr lang="en-US" baseline="0" dirty="0" smtClean="0"/>
                        <a:t> hours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</a:t>
                      </a:r>
                      <a:r>
                        <a:rPr lang="en-US" baseline="0" dirty="0" smtClean="0"/>
                        <a:t> are the opening hours?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If business lunch is available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Are business lunches available?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If chicken dishes are on the menu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Are there any chicken</a:t>
                      </a:r>
                      <a:r>
                        <a:rPr lang="en-US" baseline="0" dirty="0" smtClean="0"/>
                        <a:t> dishes on the menu?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cost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much does a business lunch cost?/What</a:t>
                      </a:r>
                      <a:r>
                        <a:rPr lang="en-US" baseline="0" dirty="0" smtClean="0"/>
                        <a:t> is the price of a business lunch?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Desserts available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Are there any desserts on the menu?/ What desserts are available for home delivery today?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 of the swimming pool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Where is the swimming pool located?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If sauna is available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 there a sauna?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Hotel</a:t>
                      </a:r>
                      <a:r>
                        <a:rPr lang="en-US" baseline="0" dirty="0" smtClean="0"/>
                        <a:t> facilities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hotel facilities are provided?/are available?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 does the sale start?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30680563"/>
              </p:ext>
            </p:extLst>
          </p:nvPr>
        </p:nvGraphicFramePr>
        <p:xfrm>
          <a:off x="467544" y="980726"/>
          <a:ext cx="8229600" cy="5851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87298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Ключевые слова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Вопросы</a:t>
                      </a:r>
                      <a:endParaRPr lang="ru-RU" dirty="0"/>
                    </a:p>
                  </a:txBody>
                  <a:tcPr/>
                </a:tc>
              </a:tr>
              <a:tr h="387298">
                <a:tc>
                  <a:txBody>
                    <a:bodyPr/>
                    <a:lstStyle/>
                    <a:p>
                      <a:r>
                        <a:rPr lang="en-US" dirty="0" smtClean="0"/>
                        <a:t>Table</a:t>
                      </a:r>
                      <a:r>
                        <a:rPr lang="en-US" baseline="0" dirty="0" smtClean="0"/>
                        <a:t> reservation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I reserve a table for 5 for 7 o’clock?</a:t>
                      </a:r>
                      <a:endParaRPr lang="ru-RU" dirty="0"/>
                    </a:p>
                  </a:txBody>
                  <a:tcPr/>
                </a:tc>
              </a:tr>
              <a:tr h="1241475">
                <a:tc>
                  <a:txBody>
                    <a:bodyPr/>
                    <a:lstStyle/>
                    <a:p>
                      <a:r>
                        <a:rPr lang="en-US" dirty="0" smtClean="0"/>
                        <a:t>If you</a:t>
                      </a:r>
                      <a:r>
                        <a:rPr lang="en-US" baseline="0" dirty="0" smtClean="0"/>
                        <a:t> should bring presents/food to the party</a:t>
                      </a:r>
                    </a:p>
                    <a:p>
                      <a:r>
                        <a:rPr lang="en-US" dirty="0" smtClean="0"/>
                        <a:t>Educational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programmes</a:t>
                      </a:r>
                      <a:r>
                        <a:rPr lang="en-US" baseline="0" dirty="0" smtClean="0"/>
                        <a:t> (in the new child care </a:t>
                      </a:r>
                      <a:r>
                        <a:rPr lang="en-US" baseline="0" dirty="0" err="1" smtClean="0"/>
                        <a:t>centre</a:t>
                      </a:r>
                      <a:r>
                        <a:rPr lang="en-US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Shall I bring any presents/food to the party?</a:t>
                      </a:r>
                    </a:p>
                    <a:p>
                      <a:r>
                        <a:rPr lang="en-US" dirty="0" smtClean="0"/>
                        <a:t>What</a:t>
                      </a:r>
                      <a:r>
                        <a:rPr lang="en-US" baseline="0" dirty="0" smtClean="0"/>
                        <a:t> educational </a:t>
                      </a:r>
                      <a:r>
                        <a:rPr lang="en-US" baseline="0" dirty="0" err="1" smtClean="0"/>
                        <a:t>programmes</a:t>
                      </a:r>
                      <a:r>
                        <a:rPr lang="en-US" baseline="0" dirty="0" smtClean="0"/>
                        <a:t> are available?</a:t>
                      </a:r>
                      <a:endParaRPr lang="ru-RU" dirty="0"/>
                    </a:p>
                  </a:txBody>
                  <a:tcPr/>
                </a:tc>
              </a:tr>
              <a:tr h="668487">
                <a:tc>
                  <a:txBody>
                    <a:bodyPr/>
                    <a:lstStyle/>
                    <a:p>
                      <a:r>
                        <a:rPr lang="en-US" dirty="0" smtClean="0"/>
                        <a:t>Language courses (in the new language </a:t>
                      </a:r>
                      <a:r>
                        <a:rPr lang="en-US" dirty="0" err="1" smtClean="0"/>
                        <a:t>centre</a:t>
                      </a:r>
                      <a:r>
                        <a:rPr lang="en-US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</a:t>
                      </a:r>
                      <a:r>
                        <a:rPr lang="en-US" baseline="0" dirty="0" smtClean="0"/>
                        <a:t> languages can I do a course in?/Can I </a:t>
                      </a:r>
                      <a:r>
                        <a:rPr lang="en-US" baseline="0" dirty="0" err="1" smtClean="0"/>
                        <a:t>enrol</a:t>
                      </a:r>
                      <a:r>
                        <a:rPr lang="en-US" baseline="0" dirty="0" smtClean="0"/>
                        <a:t> on a course in Finnish?</a:t>
                      </a:r>
                      <a:endParaRPr lang="ru-RU" dirty="0"/>
                    </a:p>
                  </a:txBody>
                  <a:tcPr/>
                </a:tc>
              </a:tr>
              <a:tr h="668487">
                <a:tc>
                  <a:txBody>
                    <a:bodyPr/>
                    <a:lstStyle/>
                    <a:p>
                      <a:r>
                        <a:rPr lang="en-US" dirty="0" smtClean="0"/>
                        <a:t>Preparation for international exams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Which international exams do you</a:t>
                      </a:r>
                      <a:r>
                        <a:rPr lang="en-US" baseline="0" dirty="0" smtClean="0"/>
                        <a:t> prepare for?</a:t>
                      </a:r>
                      <a:endParaRPr lang="ru-RU" dirty="0"/>
                    </a:p>
                  </a:txBody>
                  <a:tcPr/>
                </a:tc>
              </a:tr>
              <a:tr h="668487">
                <a:tc>
                  <a:txBody>
                    <a:bodyPr/>
                    <a:lstStyle/>
                    <a:p>
                      <a:r>
                        <a:rPr lang="en-US" dirty="0" smtClean="0"/>
                        <a:t>Standard services (at the hotel)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Are standard services included in the room rate at the hotel?</a:t>
                      </a:r>
                      <a:endParaRPr lang="ru-RU" dirty="0"/>
                    </a:p>
                  </a:txBody>
                  <a:tcPr/>
                </a:tc>
              </a:tr>
              <a:tr h="387298">
                <a:tc>
                  <a:txBody>
                    <a:bodyPr/>
                    <a:lstStyle/>
                    <a:p>
                      <a:r>
                        <a:rPr lang="en-US" dirty="0" smtClean="0"/>
                        <a:t>Extra services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extra services do you offer?</a:t>
                      </a:r>
                      <a:endParaRPr lang="ru-RU" dirty="0"/>
                    </a:p>
                  </a:txBody>
                  <a:tcPr/>
                </a:tc>
              </a:tr>
              <a:tr h="668487">
                <a:tc>
                  <a:txBody>
                    <a:bodyPr/>
                    <a:lstStyle/>
                    <a:p>
                      <a:r>
                        <a:rPr lang="en-US" dirty="0" smtClean="0"/>
                        <a:t>Square footage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is the square footage of your house?</a:t>
                      </a:r>
                      <a:endParaRPr lang="ru-RU" dirty="0"/>
                    </a:p>
                  </a:txBody>
                  <a:tcPr/>
                </a:tc>
              </a:tr>
              <a:tr h="387298">
                <a:tc>
                  <a:txBody>
                    <a:bodyPr/>
                    <a:lstStyle/>
                    <a:p>
                      <a:r>
                        <a:rPr lang="en-US" dirty="0" smtClean="0"/>
                        <a:t>Date of birth (of the puppies)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 were they born?</a:t>
                      </a:r>
                      <a:endParaRPr lang="ru-RU" dirty="0"/>
                    </a:p>
                  </a:txBody>
                  <a:tcPr/>
                </a:tc>
              </a:tr>
              <a:tr h="38729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Colour</a:t>
                      </a:r>
                      <a:r>
                        <a:rPr lang="en-US" dirty="0" smtClean="0"/>
                        <a:t> (of the puppies)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</a:t>
                      </a:r>
                      <a:r>
                        <a:rPr lang="en-US" dirty="0" err="1" smtClean="0"/>
                        <a:t>colour</a:t>
                      </a:r>
                      <a:r>
                        <a:rPr lang="en-US" dirty="0" smtClean="0"/>
                        <a:t> puppies do you </a:t>
                      </a:r>
                      <a:r>
                        <a:rPr lang="en-US" baseline="0" dirty="0" smtClean="0"/>
                        <a:t> have?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6141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3.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mtClean="0"/>
              <a:t>    Выбор </a:t>
            </a:r>
            <a:r>
              <a:rPr lang="ru-RU" dirty="0" smtClean="0"/>
              <a:t>одной из трёх фотографий </a:t>
            </a:r>
            <a:r>
              <a:rPr lang="ru-RU" smtClean="0"/>
              <a:t>и описание её </a:t>
            </a:r>
            <a:r>
              <a:rPr lang="ru-RU" dirty="0" smtClean="0"/>
              <a:t>на основе предложенного плана.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3. Вступительная часть: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424936" cy="408200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I’ve chosen photo number 1/2/3.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Last summer/autumn/winter/spring holidays were wonderful.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 took a lot of photos and now I’d like to show you one of them.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Say where and when the photo was taken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took this photo last summer/2 months ago during my summer holidays which I </a:t>
            </a:r>
            <a:r>
              <a:rPr lang="en-US" smtClean="0"/>
              <a:t>spent in…/when </a:t>
            </a:r>
            <a:r>
              <a:rPr lang="en-US" dirty="0" smtClean="0"/>
              <a:t>I was on holidays in Greece/when I travelled to…</a:t>
            </a:r>
          </a:p>
          <a:p>
            <a:r>
              <a:rPr lang="en-US" dirty="0" smtClean="0"/>
              <a:t>It’s the most ancient/wonderful/breathtaking place I have ever visited/been to/seen in my life.</a:t>
            </a:r>
          </a:p>
          <a:p>
            <a:r>
              <a:rPr lang="en-US" dirty="0" smtClean="0"/>
              <a:t>I was there with my friends/my family.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What/who is in the photo: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the foreground of the picture you can see a boy/a girl/ a man/a woman/my brother/a group of people playing basketball/dancing/</a:t>
            </a:r>
          </a:p>
          <a:p>
            <a:pPr>
              <a:buNone/>
            </a:pPr>
            <a:r>
              <a:rPr lang="en-US" dirty="0" smtClean="0"/>
              <a:t>    swimming…</a:t>
            </a:r>
          </a:p>
          <a:p>
            <a:r>
              <a:rPr lang="en-US" dirty="0" smtClean="0"/>
              <a:t> In the background of the picture there is/are…</a:t>
            </a:r>
          </a:p>
          <a:p>
            <a:r>
              <a:rPr lang="en-US" dirty="0" smtClean="0"/>
              <a:t>On the left/right you can see …</a:t>
            </a:r>
          </a:p>
          <a:p>
            <a:r>
              <a:rPr lang="en-US" dirty="0" smtClean="0"/>
              <a:t>They are…/he/she is happy/excited/pleased because </a:t>
            </a:r>
            <a:r>
              <a:rPr lang="en-US" smtClean="0"/>
              <a:t>they have…/he/she has just …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happening: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 my opinion, the atmosphere in this photo is peaceful/wonderful/joyful/festive/carefree/thrilling/</a:t>
            </a:r>
          </a:p>
          <a:p>
            <a:pPr>
              <a:buNone/>
            </a:pPr>
            <a:r>
              <a:rPr lang="en-US" dirty="0" smtClean="0"/>
              <a:t>     light-hearted/gripping… .</a:t>
            </a:r>
          </a:p>
          <a:p>
            <a:r>
              <a:rPr lang="en-US" dirty="0" smtClean="0"/>
              <a:t>The weather is nice. The sun is shining brightly. A light wind is blowing. </a:t>
            </a:r>
          </a:p>
          <a:p>
            <a:pPr algn="just">
              <a:buNone/>
            </a:pPr>
            <a:r>
              <a:rPr lang="en-US" dirty="0" smtClean="0"/>
              <a:t>     The sunrise/  the </a:t>
            </a:r>
            <a:r>
              <a:rPr lang="en-US" smtClean="0"/>
              <a:t>sunset looks </a:t>
            </a:r>
            <a:r>
              <a:rPr lang="en-US" dirty="0" smtClean="0"/>
              <a:t>spectacular and glorious. The sea is calm and the water is crystal clear. Everything around is in full bloom./It is raining and the raindrops are falling softly on the ground. Torrents of water are running along the roads. The sky is overcast.  The wind is blowing in gusts./It is freezing slightly and big soft snowflakes are falling.</a:t>
            </a:r>
          </a:p>
          <a:p>
            <a:r>
              <a:rPr lang="en-US" dirty="0" smtClean="0"/>
              <a:t>My friend is skiing/skating/ lying in the sun… 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1511</Words>
  <Application>Microsoft Office PowerPoint</Application>
  <PresentationFormat>Экран (4:3)</PresentationFormat>
  <Paragraphs>138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Задание 2</vt:lpstr>
      <vt:lpstr>Задание 2</vt:lpstr>
      <vt:lpstr>Задание 2</vt:lpstr>
      <vt:lpstr>Задание 2</vt:lpstr>
      <vt:lpstr>Задание 3.</vt:lpstr>
      <vt:lpstr>Задание 3. Вступительная часть:</vt:lpstr>
      <vt:lpstr>Say where and when the photo was taken</vt:lpstr>
      <vt:lpstr>What/who is in the photo:</vt:lpstr>
      <vt:lpstr>What is happening:</vt:lpstr>
      <vt:lpstr>Say why you keep the photo in your album:</vt:lpstr>
      <vt:lpstr>Say why you decided to show the picture to your friend:</vt:lpstr>
      <vt:lpstr>Заключительная часть:</vt:lpstr>
      <vt:lpstr>Задание 4.</vt:lpstr>
      <vt:lpstr>Задание 4. Вступительная часть:</vt:lpstr>
      <vt:lpstr>Give a brief description of the photos (action, location)</vt:lpstr>
      <vt:lpstr>Say what the pictures have in common</vt:lpstr>
      <vt:lpstr>Say in what way the pictures are different</vt:lpstr>
      <vt:lpstr>Say which of the…presented in the pictures you’d prefer</vt:lpstr>
      <vt:lpstr>Explain why</vt:lpstr>
      <vt:lpstr>Заключительная часть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2</dc:title>
  <dc:creator>1</dc:creator>
  <cp:lastModifiedBy>1</cp:lastModifiedBy>
  <cp:revision>39</cp:revision>
  <dcterms:created xsi:type="dcterms:W3CDTF">2016-05-28T19:46:42Z</dcterms:created>
  <dcterms:modified xsi:type="dcterms:W3CDTF">2017-09-17T16:24:06Z</dcterms:modified>
</cp:coreProperties>
</file>