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56" r:id="rId1"/>
  </p:sldMasterIdLst>
  <p:sldIdLst>
    <p:sldId id="287" r:id="rId2"/>
    <p:sldId id="257" r:id="rId3"/>
    <p:sldId id="275" r:id="rId4"/>
    <p:sldId id="288" r:id="rId5"/>
    <p:sldId id="289" r:id="rId6"/>
    <p:sldId id="290" r:id="rId7"/>
    <p:sldId id="291" r:id="rId8"/>
    <p:sldId id="292" r:id="rId9"/>
    <p:sldId id="258" r:id="rId10"/>
    <p:sldId id="259" r:id="rId11"/>
    <p:sldId id="262" r:id="rId12"/>
    <p:sldId id="264" r:id="rId13"/>
    <p:sldId id="263" r:id="rId14"/>
    <p:sldId id="267" r:id="rId15"/>
    <p:sldId id="268" r:id="rId16"/>
    <p:sldId id="269" r:id="rId17"/>
    <p:sldId id="284" r:id="rId18"/>
    <p:sldId id="282" r:id="rId19"/>
    <p:sldId id="283" r:id="rId20"/>
    <p:sldId id="304" r:id="rId21"/>
  </p:sldIdLst>
  <p:sldSz cx="12190413" cy="6859588"/>
  <p:notesSz cx="6858000" cy="9144000"/>
  <p:defaultTextStyle>
    <a:defPPr>
      <a:defRPr lang="ru-RU"/>
    </a:defPPr>
    <a:lvl1pPr marL="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2" autoAdjust="0"/>
    <p:restoredTop sz="94660"/>
  </p:normalViewPr>
  <p:slideViewPr>
    <p:cSldViewPr snapToGrid="0">
      <p:cViewPr>
        <p:scale>
          <a:sx n="66" d="100"/>
          <a:sy n="66" d="100"/>
        </p:scale>
        <p:origin x="-816" y="-270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DB214A-E019-4139-B2B1-0B13D587CD19}" type="doc">
      <dgm:prSet loTypeId="urn:microsoft.com/office/officeart/2005/8/layout/hierarchy3" loCatId="hierarchy" qsTypeId="urn:microsoft.com/office/officeart/2005/8/quickstyle/simple4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98C2258D-D27A-40B8-BDD6-2D96252693B5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10 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/>
          </a:r>
          <a:b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</a:br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баллов</a:t>
          </a:r>
        </a:p>
      </dgm:t>
    </dgm:pt>
    <dgm:pt modelId="{EC9C7A46-998E-4CF6-A8FA-329C8AB0FEC9}" type="parTrans" cxnId="{3B8B56FA-CF04-42C1-B09B-C1D0CE3B422E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F8E8788E-EA6B-43C4-A232-026CA631241F}" type="sibTrans" cxnId="{3B8B56FA-CF04-42C1-B09B-C1D0CE3B422E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58AD2645-6E5C-4D6B-9297-CE07BA87CEA0}">
      <dgm:prSet phldrT="[Текст]"/>
      <dgm:spPr/>
      <dgm:t>
        <a:bodyPr/>
        <a:lstStyle/>
        <a:p>
          <a:r>
            <a:rPr lang="ru-RU" dirty="0">
              <a:latin typeface="Arial" pitchFamily="34" charset="0"/>
              <a:cs typeface="Arial" pitchFamily="34" charset="0"/>
            </a:rPr>
            <a:t> Необходимо </a:t>
          </a:r>
          <a:r>
            <a:rPr lang="ru-RU" dirty="0" smtClean="0">
              <a:latin typeface="Arial" pitchFamily="34" charset="0"/>
              <a:cs typeface="Arial" pitchFamily="34" charset="0"/>
            </a:rPr>
            <a:t/>
          </a:r>
          <a:br>
            <a:rPr lang="ru-RU" dirty="0" smtClean="0">
              <a:latin typeface="Arial" pitchFamily="34" charset="0"/>
              <a:cs typeface="Arial" pitchFamily="34" charset="0"/>
            </a:rPr>
          </a:br>
          <a:r>
            <a:rPr lang="ru-RU" dirty="0" smtClean="0">
              <a:latin typeface="Arial" pitchFamily="34" charset="0"/>
              <a:cs typeface="Arial" pitchFamily="34" charset="0"/>
            </a:rPr>
            <a:t>набрать</a:t>
          </a:r>
          <a:r>
            <a:rPr lang="ru-RU" dirty="0">
              <a:latin typeface="Arial" pitchFamily="34" charset="0"/>
              <a:cs typeface="Arial" pitchFamily="34" charset="0"/>
            </a:rPr>
            <a:t>,</a:t>
          </a:r>
          <a:r>
            <a:rPr lang="en-US" dirty="0">
              <a:latin typeface="Arial" pitchFamily="34" charset="0"/>
              <a:cs typeface="Arial" pitchFamily="34" charset="0"/>
            </a:rPr>
            <a:t/>
          </a:r>
          <a:br>
            <a:rPr lang="en-US" dirty="0">
              <a:latin typeface="Arial" pitchFamily="34" charset="0"/>
              <a:cs typeface="Arial" pitchFamily="34" charset="0"/>
            </a:rPr>
          </a:br>
          <a:r>
            <a:rPr lang="ru-RU" dirty="0">
              <a:latin typeface="Arial" pitchFamily="34" charset="0"/>
              <a:cs typeface="Arial" pitchFamily="34" charset="0"/>
            </a:rPr>
            <a:t>чтобы </a:t>
          </a:r>
          <a:r>
            <a:rPr lang="ru-RU" dirty="0" smtClean="0">
              <a:latin typeface="Arial" pitchFamily="34" charset="0"/>
              <a:cs typeface="Arial" pitchFamily="34" charset="0"/>
            </a:rPr>
            <a:t>получить</a:t>
          </a:r>
          <a:r>
            <a:rPr lang="ru-RU" dirty="0">
              <a:latin typeface="Arial" pitchFamily="34" charset="0"/>
              <a:cs typeface="Arial" pitchFamily="34" charset="0"/>
            </a:rPr>
            <a:t> </a:t>
          </a:r>
          <a:r>
            <a:rPr lang="ru-RU" dirty="0" smtClean="0">
              <a:latin typeface="Arial" pitchFamily="34" charset="0"/>
              <a:cs typeface="Arial" pitchFamily="34" charset="0"/>
            </a:rPr>
            <a:t>зачет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B37363DF-BD72-414C-BC7D-10C8D1F0FBA3}" type="parTrans" cxnId="{AA9AE7E5-DAC5-4576-82E2-FA0F0ED4CD70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21C7B2D8-4FA5-4126-AB1E-1FE19F306FF9}" type="sibTrans" cxnId="{AA9AE7E5-DAC5-4576-82E2-FA0F0ED4CD70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8566D08F-A495-4BC0-99A2-762156FF2AF1}">
      <dgm:prSet phldrT="[Текст]"/>
      <dgm:spPr/>
      <dgm:t>
        <a:bodyPr/>
        <a:lstStyle/>
        <a:p>
          <a:r>
            <a:rPr lang="ru-RU" sz="3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19 </a:t>
          </a:r>
          <a:r>
            <a:rPr lang="ru-RU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баллов</a:t>
          </a:r>
        </a:p>
      </dgm:t>
    </dgm:pt>
    <dgm:pt modelId="{CCAE841F-B8D2-4907-9C73-5C5691041230}" type="parTrans" cxnId="{38C6E605-1818-47E6-924D-7C815B398827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FF2D136C-BF93-4AE6-A83C-87D19BBE026B}" type="sibTrans" cxnId="{38C6E605-1818-47E6-924D-7C815B398827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19DED8D7-16D3-4C36-8016-2C3F92E504AD}">
      <dgm:prSet phldrT="[Текст]"/>
      <dgm:spPr/>
      <dgm:t>
        <a:bodyPr/>
        <a:lstStyle/>
        <a:p>
          <a:r>
            <a:rPr lang="ru-RU" dirty="0">
              <a:latin typeface="Arial" pitchFamily="34" charset="0"/>
              <a:cs typeface="Arial" pitchFamily="34" charset="0"/>
            </a:rPr>
            <a:t>Максимальное </a:t>
          </a:r>
          <a:r>
            <a:rPr lang="ru-RU" dirty="0" smtClean="0">
              <a:latin typeface="Arial" pitchFamily="34" charset="0"/>
              <a:cs typeface="Arial" pitchFamily="34" charset="0"/>
            </a:rPr>
            <a:t>количество </a:t>
          </a:r>
          <a:r>
            <a:rPr lang="en-US" dirty="0">
              <a:latin typeface="Arial" pitchFamily="34" charset="0"/>
              <a:cs typeface="Arial" pitchFamily="34" charset="0"/>
            </a:rPr>
            <a:t/>
          </a:r>
          <a:br>
            <a:rPr lang="en-US" dirty="0">
              <a:latin typeface="Arial" pitchFamily="34" charset="0"/>
              <a:cs typeface="Arial" pitchFamily="34" charset="0"/>
            </a:rPr>
          </a:br>
          <a:r>
            <a:rPr lang="ru-RU" dirty="0">
              <a:latin typeface="Arial" pitchFamily="34" charset="0"/>
              <a:cs typeface="Arial" pitchFamily="34" charset="0"/>
            </a:rPr>
            <a:t>за собеседование</a:t>
          </a:r>
        </a:p>
      </dgm:t>
    </dgm:pt>
    <dgm:pt modelId="{C9151A50-52B4-4B43-AB8E-CB6BE2FD3C4C}" type="parTrans" cxnId="{778DC6A4-9122-4393-83F1-52803332C7B0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CC91993B-C610-4C94-BC78-879A746885CB}" type="sibTrans" cxnId="{778DC6A4-9122-4393-83F1-52803332C7B0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D0E90210-53FC-4F27-A1FA-1D7BCFBDDC09}" type="pres">
      <dgm:prSet presAssocID="{40DB214A-E019-4139-B2B1-0B13D587CD1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8F38E86-8B7A-43D0-936E-EB4D8E47BDE1}" type="pres">
      <dgm:prSet presAssocID="{98C2258D-D27A-40B8-BDD6-2D96252693B5}" presName="root" presStyleCnt="0"/>
      <dgm:spPr/>
    </dgm:pt>
    <dgm:pt modelId="{A4EB7F23-73F5-42D8-AFBF-CFE0EE4097E0}" type="pres">
      <dgm:prSet presAssocID="{98C2258D-D27A-40B8-BDD6-2D96252693B5}" presName="rootComposite" presStyleCnt="0"/>
      <dgm:spPr/>
    </dgm:pt>
    <dgm:pt modelId="{BBCEC63C-2FA8-420E-9FB7-9B2AEEBD69A1}" type="pres">
      <dgm:prSet presAssocID="{98C2258D-D27A-40B8-BDD6-2D96252693B5}" presName="rootText" presStyleLbl="node1" presStyleIdx="0" presStyleCnt="2"/>
      <dgm:spPr/>
      <dgm:t>
        <a:bodyPr/>
        <a:lstStyle/>
        <a:p>
          <a:endParaRPr lang="ru-RU"/>
        </a:p>
      </dgm:t>
    </dgm:pt>
    <dgm:pt modelId="{0337E92B-FC32-429E-9CD1-E8EE7DC09A96}" type="pres">
      <dgm:prSet presAssocID="{98C2258D-D27A-40B8-BDD6-2D96252693B5}" presName="rootConnector" presStyleLbl="node1" presStyleIdx="0" presStyleCnt="2"/>
      <dgm:spPr/>
      <dgm:t>
        <a:bodyPr/>
        <a:lstStyle/>
        <a:p>
          <a:endParaRPr lang="ru-RU"/>
        </a:p>
      </dgm:t>
    </dgm:pt>
    <dgm:pt modelId="{BCA6B042-DDC3-4E5D-A0AC-19C5189C1A4E}" type="pres">
      <dgm:prSet presAssocID="{98C2258D-D27A-40B8-BDD6-2D96252693B5}" presName="childShape" presStyleCnt="0"/>
      <dgm:spPr/>
    </dgm:pt>
    <dgm:pt modelId="{3585C612-4CAE-4594-BFD1-188F5B83E4CA}" type="pres">
      <dgm:prSet presAssocID="{B37363DF-BD72-414C-BC7D-10C8D1F0FBA3}" presName="Name13" presStyleLbl="parChTrans1D2" presStyleIdx="0" presStyleCnt="2"/>
      <dgm:spPr/>
      <dgm:t>
        <a:bodyPr/>
        <a:lstStyle/>
        <a:p>
          <a:endParaRPr lang="ru-RU"/>
        </a:p>
      </dgm:t>
    </dgm:pt>
    <dgm:pt modelId="{4A0DF5F0-2F35-4C3E-AB0D-9974F0622678}" type="pres">
      <dgm:prSet presAssocID="{58AD2645-6E5C-4D6B-9297-CE07BA87CEA0}" presName="childText" presStyleLbl="bgAcc1" presStyleIdx="0" presStyleCnt="2" custScaleX="1300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255076-98C1-473E-B75E-F3B0A903C2CB}" type="pres">
      <dgm:prSet presAssocID="{8566D08F-A495-4BC0-99A2-762156FF2AF1}" presName="root" presStyleCnt="0"/>
      <dgm:spPr/>
    </dgm:pt>
    <dgm:pt modelId="{A4E2AC25-46F2-459E-83E2-B5F4056821F9}" type="pres">
      <dgm:prSet presAssocID="{8566D08F-A495-4BC0-99A2-762156FF2AF1}" presName="rootComposite" presStyleCnt="0"/>
      <dgm:spPr/>
    </dgm:pt>
    <dgm:pt modelId="{F2B66C0D-CC94-49E6-83FA-6CCC10036FE0}" type="pres">
      <dgm:prSet presAssocID="{8566D08F-A495-4BC0-99A2-762156FF2AF1}" presName="rootText" presStyleLbl="node1" presStyleIdx="1" presStyleCnt="2"/>
      <dgm:spPr/>
      <dgm:t>
        <a:bodyPr/>
        <a:lstStyle/>
        <a:p>
          <a:endParaRPr lang="ru-RU"/>
        </a:p>
      </dgm:t>
    </dgm:pt>
    <dgm:pt modelId="{1551F1DB-82F8-42E0-A61B-2D2985844723}" type="pres">
      <dgm:prSet presAssocID="{8566D08F-A495-4BC0-99A2-762156FF2AF1}" presName="rootConnector" presStyleLbl="node1" presStyleIdx="1" presStyleCnt="2"/>
      <dgm:spPr/>
      <dgm:t>
        <a:bodyPr/>
        <a:lstStyle/>
        <a:p>
          <a:endParaRPr lang="ru-RU"/>
        </a:p>
      </dgm:t>
    </dgm:pt>
    <dgm:pt modelId="{B56D9174-416F-45DD-9E26-4D0939F58BE3}" type="pres">
      <dgm:prSet presAssocID="{8566D08F-A495-4BC0-99A2-762156FF2AF1}" presName="childShape" presStyleCnt="0"/>
      <dgm:spPr/>
    </dgm:pt>
    <dgm:pt modelId="{8D1F4F3F-B845-415C-BFF3-0750A868DB34}" type="pres">
      <dgm:prSet presAssocID="{C9151A50-52B4-4B43-AB8E-CB6BE2FD3C4C}" presName="Name13" presStyleLbl="parChTrans1D2" presStyleIdx="1" presStyleCnt="2"/>
      <dgm:spPr/>
      <dgm:t>
        <a:bodyPr/>
        <a:lstStyle/>
        <a:p>
          <a:endParaRPr lang="ru-RU"/>
        </a:p>
      </dgm:t>
    </dgm:pt>
    <dgm:pt modelId="{34A10F08-8F2E-47A2-8844-E81FEEC624B9}" type="pres">
      <dgm:prSet presAssocID="{19DED8D7-16D3-4C36-8016-2C3F92E504AD}" presName="childText" presStyleLbl="bgAcc1" presStyleIdx="1" presStyleCnt="2" custScaleX="1300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8B56FA-CF04-42C1-B09B-C1D0CE3B422E}" srcId="{40DB214A-E019-4139-B2B1-0B13D587CD19}" destId="{98C2258D-D27A-40B8-BDD6-2D96252693B5}" srcOrd="0" destOrd="0" parTransId="{EC9C7A46-998E-4CF6-A8FA-329C8AB0FEC9}" sibTransId="{F8E8788E-EA6B-43C4-A232-026CA631241F}"/>
    <dgm:cxn modelId="{193604A2-EB10-4B2E-8DD1-3BB02C413217}" type="presOf" srcId="{B37363DF-BD72-414C-BC7D-10C8D1F0FBA3}" destId="{3585C612-4CAE-4594-BFD1-188F5B83E4CA}" srcOrd="0" destOrd="0" presId="urn:microsoft.com/office/officeart/2005/8/layout/hierarchy3"/>
    <dgm:cxn modelId="{2793EAF3-6DC5-43FB-94D8-558B8C44A578}" type="presOf" srcId="{40DB214A-E019-4139-B2B1-0B13D587CD19}" destId="{D0E90210-53FC-4F27-A1FA-1D7BCFBDDC09}" srcOrd="0" destOrd="0" presId="urn:microsoft.com/office/officeart/2005/8/layout/hierarchy3"/>
    <dgm:cxn modelId="{3B535D1E-8DD8-45F3-A910-7F68106CC72C}" type="presOf" srcId="{19DED8D7-16D3-4C36-8016-2C3F92E504AD}" destId="{34A10F08-8F2E-47A2-8844-E81FEEC624B9}" srcOrd="0" destOrd="0" presId="urn:microsoft.com/office/officeart/2005/8/layout/hierarchy3"/>
    <dgm:cxn modelId="{AA9AE7E5-DAC5-4576-82E2-FA0F0ED4CD70}" srcId="{98C2258D-D27A-40B8-BDD6-2D96252693B5}" destId="{58AD2645-6E5C-4D6B-9297-CE07BA87CEA0}" srcOrd="0" destOrd="0" parTransId="{B37363DF-BD72-414C-BC7D-10C8D1F0FBA3}" sibTransId="{21C7B2D8-4FA5-4126-AB1E-1FE19F306FF9}"/>
    <dgm:cxn modelId="{778DC6A4-9122-4393-83F1-52803332C7B0}" srcId="{8566D08F-A495-4BC0-99A2-762156FF2AF1}" destId="{19DED8D7-16D3-4C36-8016-2C3F92E504AD}" srcOrd="0" destOrd="0" parTransId="{C9151A50-52B4-4B43-AB8E-CB6BE2FD3C4C}" sibTransId="{CC91993B-C610-4C94-BC78-879A746885CB}"/>
    <dgm:cxn modelId="{DE470077-F0ED-469F-8D88-4320E051C1AB}" type="presOf" srcId="{98C2258D-D27A-40B8-BDD6-2D96252693B5}" destId="{BBCEC63C-2FA8-420E-9FB7-9B2AEEBD69A1}" srcOrd="0" destOrd="0" presId="urn:microsoft.com/office/officeart/2005/8/layout/hierarchy3"/>
    <dgm:cxn modelId="{914A83CE-B9EA-4B70-8122-765A67A662FA}" type="presOf" srcId="{C9151A50-52B4-4B43-AB8E-CB6BE2FD3C4C}" destId="{8D1F4F3F-B845-415C-BFF3-0750A868DB34}" srcOrd="0" destOrd="0" presId="urn:microsoft.com/office/officeart/2005/8/layout/hierarchy3"/>
    <dgm:cxn modelId="{38C6E605-1818-47E6-924D-7C815B398827}" srcId="{40DB214A-E019-4139-B2B1-0B13D587CD19}" destId="{8566D08F-A495-4BC0-99A2-762156FF2AF1}" srcOrd="1" destOrd="0" parTransId="{CCAE841F-B8D2-4907-9C73-5C5691041230}" sibTransId="{FF2D136C-BF93-4AE6-A83C-87D19BBE026B}"/>
    <dgm:cxn modelId="{2ACB769A-C5CA-4A41-95E3-369B8D687851}" type="presOf" srcId="{58AD2645-6E5C-4D6B-9297-CE07BA87CEA0}" destId="{4A0DF5F0-2F35-4C3E-AB0D-9974F0622678}" srcOrd="0" destOrd="0" presId="urn:microsoft.com/office/officeart/2005/8/layout/hierarchy3"/>
    <dgm:cxn modelId="{86505067-CC76-4EAC-BB43-B046B1787708}" type="presOf" srcId="{8566D08F-A495-4BC0-99A2-762156FF2AF1}" destId="{F2B66C0D-CC94-49E6-83FA-6CCC10036FE0}" srcOrd="0" destOrd="0" presId="urn:microsoft.com/office/officeart/2005/8/layout/hierarchy3"/>
    <dgm:cxn modelId="{32CF3F98-9F2F-4F84-A723-466194924760}" type="presOf" srcId="{8566D08F-A495-4BC0-99A2-762156FF2AF1}" destId="{1551F1DB-82F8-42E0-A61B-2D2985844723}" srcOrd="1" destOrd="0" presId="urn:microsoft.com/office/officeart/2005/8/layout/hierarchy3"/>
    <dgm:cxn modelId="{58E5785B-CC79-470B-80FD-5DD6D19D5E12}" type="presOf" srcId="{98C2258D-D27A-40B8-BDD6-2D96252693B5}" destId="{0337E92B-FC32-429E-9CD1-E8EE7DC09A96}" srcOrd="1" destOrd="0" presId="urn:microsoft.com/office/officeart/2005/8/layout/hierarchy3"/>
    <dgm:cxn modelId="{F2B0DC47-CC31-4D58-AF0D-5CA80E739631}" type="presParOf" srcId="{D0E90210-53FC-4F27-A1FA-1D7BCFBDDC09}" destId="{38F38E86-8B7A-43D0-936E-EB4D8E47BDE1}" srcOrd="0" destOrd="0" presId="urn:microsoft.com/office/officeart/2005/8/layout/hierarchy3"/>
    <dgm:cxn modelId="{A4C5235F-C65F-45FE-BA61-48DBE1923D40}" type="presParOf" srcId="{38F38E86-8B7A-43D0-936E-EB4D8E47BDE1}" destId="{A4EB7F23-73F5-42D8-AFBF-CFE0EE4097E0}" srcOrd="0" destOrd="0" presId="urn:microsoft.com/office/officeart/2005/8/layout/hierarchy3"/>
    <dgm:cxn modelId="{94A1FCCD-7044-44F0-A9A9-86EB0F67AB64}" type="presParOf" srcId="{A4EB7F23-73F5-42D8-AFBF-CFE0EE4097E0}" destId="{BBCEC63C-2FA8-420E-9FB7-9B2AEEBD69A1}" srcOrd="0" destOrd="0" presId="urn:microsoft.com/office/officeart/2005/8/layout/hierarchy3"/>
    <dgm:cxn modelId="{09DA158C-FA9C-447C-9EB7-3351825665A2}" type="presParOf" srcId="{A4EB7F23-73F5-42D8-AFBF-CFE0EE4097E0}" destId="{0337E92B-FC32-429E-9CD1-E8EE7DC09A96}" srcOrd="1" destOrd="0" presId="urn:microsoft.com/office/officeart/2005/8/layout/hierarchy3"/>
    <dgm:cxn modelId="{0FBE9155-E411-4E73-BECD-AFBA21FE2C3A}" type="presParOf" srcId="{38F38E86-8B7A-43D0-936E-EB4D8E47BDE1}" destId="{BCA6B042-DDC3-4E5D-A0AC-19C5189C1A4E}" srcOrd="1" destOrd="0" presId="urn:microsoft.com/office/officeart/2005/8/layout/hierarchy3"/>
    <dgm:cxn modelId="{30523F3D-0C16-4107-97CB-8D08635740F1}" type="presParOf" srcId="{BCA6B042-DDC3-4E5D-A0AC-19C5189C1A4E}" destId="{3585C612-4CAE-4594-BFD1-188F5B83E4CA}" srcOrd="0" destOrd="0" presId="urn:microsoft.com/office/officeart/2005/8/layout/hierarchy3"/>
    <dgm:cxn modelId="{01F9321C-07C8-411C-9A49-50BC4E1C0A10}" type="presParOf" srcId="{BCA6B042-DDC3-4E5D-A0AC-19C5189C1A4E}" destId="{4A0DF5F0-2F35-4C3E-AB0D-9974F0622678}" srcOrd="1" destOrd="0" presId="urn:microsoft.com/office/officeart/2005/8/layout/hierarchy3"/>
    <dgm:cxn modelId="{9D9F1DF8-948E-4C54-8EA8-6347E2749982}" type="presParOf" srcId="{D0E90210-53FC-4F27-A1FA-1D7BCFBDDC09}" destId="{37255076-98C1-473E-B75E-F3B0A903C2CB}" srcOrd="1" destOrd="0" presId="urn:microsoft.com/office/officeart/2005/8/layout/hierarchy3"/>
    <dgm:cxn modelId="{B6C156E2-AD51-4A56-937B-687E3FE6E91D}" type="presParOf" srcId="{37255076-98C1-473E-B75E-F3B0A903C2CB}" destId="{A4E2AC25-46F2-459E-83E2-B5F4056821F9}" srcOrd="0" destOrd="0" presId="urn:microsoft.com/office/officeart/2005/8/layout/hierarchy3"/>
    <dgm:cxn modelId="{C0EC5380-50D6-4085-A87A-7844E978B328}" type="presParOf" srcId="{A4E2AC25-46F2-459E-83E2-B5F4056821F9}" destId="{F2B66C0D-CC94-49E6-83FA-6CCC10036FE0}" srcOrd="0" destOrd="0" presId="urn:microsoft.com/office/officeart/2005/8/layout/hierarchy3"/>
    <dgm:cxn modelId="{15E7C4BA-EF50-41C7-9C15-B61AE7164D38}" type="presParOf" srcId="{A4E2AC25-46F2-459E-83E2-B5F4056821F9}" destId="{1551F1DB-82F8-42E0-A61B-2D2985844723}" srcOrd="1" destOrd="0" presId="urn:microsoft.com/office/officeart/2005/8/layout/hierarchy3"/>
    <dgm:cxn modelId="{458FBB16-2C1F-48DA-8978-CAE341E493E6}" type="presParOf" srcId="{37255076-98C1-473E-B75E-F3B0A903C2CB}" destId="{B56D9174-416F-45DD-9E26-4D0939F58BE3}" srcOrd="1" destOrd="0" presId="urn:microsoft.com/office/officeart/2005/8/layout/hierarchy3"/>
    <dgm:cxn modelId="{670E55A4-DEC0-4C6A-BA4E-5C880AD4E3B9}" type="presParOf" srcId="{B56D9174-416F-45DD-9E26-4D0939F58BE3}" destId="{8D1F4F3F-B845-415C-BFF3-0750A868DB34}" srcOrd="0" destOrd="0" presId="urn:microsoft.com/office/officeart/2005/8/layout/hierarchy3"/>
    <dgm:cxn modelId="{90E5189C-2AC3-4E0B-B136-D0FEA3446836}" type="presParOf" srcId="{B56D9174-416F-45DD-9E26-4D0939F58BE3}" destId="{34A10F08-8F2E-47A2-8844-E81FEEC624B9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20B80B-5652-44C1-83D2-41DB38C6B9C3}" type="doc">
      <dgm:prSet loTypeId="urn:microsoft.com/office/officeart/2005/8/layout/vList2" loCatId="list" qsTypeId="urn:microsoft.com/office/officeart/2005/8/quickstyle/simple4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70A3A681-D330-48F7-AEAA-B2AF8AFC8725}">
      <dgm:prSet phldrT="[Текст]"/>
      <dgm:spPr/>
      <dgm:t>
        <a:bodyPr/>
        <a:lstStyle/>
        <a:p>
          <a:r>
            <a:rPr lang="ru-RU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Тема 1</a:t>
          </a:r>
        </a:p>
      </dgm:t>
    </dgm:pt>
    <dgm:pt modelId="{B79E91DF-6EA6-456A-8A04-21B49D3EDC2C}" type="parTrans" cxnId="{CDE06BF1-1D82-42D4-BB91-3F5E32BD072F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641A05D4-9250-461D-B0B4-A054611E7C81}" type="sibTrans" cxnId="{CDE06BF1-1D82-42D4-BB91-3F5E32BD072F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86F5266B-399E-4D1B-B960-5CCA4B5C30A9}">
      <dgm:prSet phldrT="[Текст]"/>
      <dgm:spPr/>
      <dgm:t>
        <a:bodyPr/>
        <a:lstStyle/>
        <a:p>
          <a:r>
            <a:rPr lang="ru-RU" dirty="0">
              <a:latin typeface="Arial" pitchFamily="34" charset="0"/>
              <a:cs typeface="Arial" pitchFamily="34" charset="0"/>
            </a:rPr>
            <a:t>Праздник. </a:t>
          </a:r>
          <a:r>
            <a:rPr lang="en-US" dirty="0">
              <a:latin typeface="Arial" pitchFamily="34" charset="0"/>
              <a:cs typeface="Arial" pitchFamily="34" charset="0"/>
            </a:rPr>
            <a:t/>
          </a:r>
          <a:br>
            <a:rPr lang="en-US" dirty="0">
              <a:latin typeface="Arial" pitchFamily="34" charset="0"/>
              <a:cs typeface="Arial" pitchFamily="34" charset="0"/>
            </a:rPr>
          </a:br>
          <a:r>
            <a:rPr lang="ru-RU" dirty="0">
              <a:solidFill>
                <a:srgbClr val="010000"/>
              </a:solidFill>
              <a:latin typeface="Arial" pitchFamily="34" charset="0"/>
              <a:cs typeface="Arial" pitchFamily="34" charset="0"/>
            </a:rPr>
            <a:t>Описание </a:t>
          </a:r>
          <a:r>
            <a:rPr lang="ru-RU" dirty="0">
              <a:latin typeface="Arial" pitchFamily="34" charset="0"/>
              <a:cs typeface="Arial" pitchFamily="34" charset="0"/>
            </a:rPr>
            <a:t>фотографии </a:t>
          </a:r>
        </a:p>
      </dgm:t>
    </dgm:pt>
    <dgm:pt modelId="{3BB7BA9E-DAA1-4D12-AF2F-E7DF6B476C9E}" type="parTrans" cxnId="{AD884890-8ECE-4BF1-9FC1-F5B84B6AA734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F1064155-82C6-4056-BA81-A0F667F1952A}" type="sibTrans" cxnId="{AD884890-8ECE-4BF1-9FC1-F5B84B6AA734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4A2B1CD5-22AF-4446-AE11-5F3AF784619A}">
      <dgm:prSet phldrT="[Текст]"/>
      <dgm:spPr/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Тема 2</a:t>
          </a:r>
        </a:p>
      </dgm:t>
    </dgm:pt>
    <dgm:pt modelId="{56E02C24-5F78-438C-A9A1-A30AAD3D34E6}" type="parTrans" cxnId="{2A6FC511-C53D-43F3-91E5-D4757FD827A2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1582065D-1CE2-4901-AA6B-F728E22795F5}" type="sibTrans" cxnId="{2A6FC511-C53D-43F3-91E5-D4757FD827A2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17F03808-B342-4830-BD1B-5316787DFA17}">
      <dgm:prSet phldrT="[Текст]"/>
      <dgm:spPr/>
      <dgm:t>
        <a:bodyPr/>
        <a:lstStyle/>
        <a:p>
          <a:r>
            <a:rPr lang="ru-RU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Тема 3</a:t>
          </a:r>
        </a:p>
      </dgm:t>
    </dgm:pt>
    <dgm:pt modelId="{FF4B878F-967F-49D4-9DC4-976B619804BA}" type="parTrans" cxnId="{FBE0EC20-3F1B-4F39-883C-BFBB4F18BF68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27A0429E-4881-4A5F-BAF6-7DEDAF42B99F}" type="sibTrans" cxnId="{FBE0EC20-3F1B-4F39-883C-BFBB4F18BF68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300C68A8-17DA-4CC2-8702-4D0C7F175813}">
      <dgm:prSet phldrT="[Текст]"/>
      <dgm:spPr/>
      <dgm:t>
        <a:bodyPr/>
        <a:lstStyle/>
        <a:p>
          <a:r>
            <a:rPr lang="ru-RU" dirty="0">
              <a:latin typeface="Arial" pitchFamily="34" charset="0"/>
              <a:cs typeface="Arial" pitchFamily="34" charset="0"/>
            </a:rPr>
            <a:t>Поход (экскурсия), который запомнился  больше всего.</a:t>
          </a:r>
          <a:r>
            <a:rPr lang="en-US" dirty="0">
              <a:latin typeface="Arial" pitchFamily="34" charset="0"/>
              <a:cs typeface="Arial" pitchFamily="34" charset="0"/>
            </a:rPr>
            <a:t/>
          </a:r>
          <a:br>
            <a:rPr lang="en-US" dirty="0">
              <a:latin typeface="Arial" pitchFamily="34" charset="0"/>
              <a:cs typeface="Arial" pitchFamily="34" charset="0"/>
            </a:rPr>
          </a:br>
          <a:r>
            <a:rPr lang="ru-RU" dirty="0">
              <a:solidFill>
                <a:srgbClr val="010000"/>
              </a:solidFill>
              <a:latin typeface="Arial" pitchFamily="34" charset="0"/>
              <a:cs typeface="Arial" pitchFamily="34" charset="0"/>
            </a:rPr>
            <a:t>Повествование </a:t>
          </a:r>
          <a:r>
            <a:rPr lang="ru-RU" sz="3400" dirty="0">
              <a:latin typeface="Arial" pitchFamily="34" charset="0"/>
              <a:cs typeface="Arial" pitchFamily="34" charset="0"/>
            </a:rPr>
            <a:t>на основе жизненного опыта</a:t>
          </a:r>
        </a:p>
      </dgm:t>
    </dgm:pt>
    <dgm:pt modelId="{8136CF9A-ECE2-4EA1-8B9D-2A71D585CCC0}" type="parTrans" cxnId="{0F3CB767-F124-474B-8ED8-A8C9FEDEEEF7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A6DF91FC-DCEA-4A39-8F6C-A40941B8CBBE}" type="sibTrans" cxnId="{0F3CB767-F124-474B-8ED8-A8C9FEDEEEF7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C1FCE896-CFF6-41ED-9F86-E50589586C37}">
      <dgm:prSet phldrT="[Текст]"/>
      <dgm:spPr/>
      <dgm:t>
        <a:bodyPr/>
        <a:lstStyle/>
        <a:p>
          <a:r>
            <a:rPr lang="ru-RU" sz="3400" dirty="0">
              <a:latin typeface="Arial" pitchFamily="34" charset="0"/>
              <a:cs typeface="Arial" pitchFamily="34" charset="0"/>
            </a:rPr>
            <a:t>Всегда ли нужно следовать моде? Рассуждение по вопросу</a:t>
          </a:r>
        </a:p>
      </dgm:t>
    </dgm:pt>
    <dgm:pt modelId="{66A85757-7850-4D25-AF4A-5816619652FC}" type="parTrans" cxnId="{1F52A610-1E1F-4746-A1C4-BD325D81A784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617CE753-29FD-429D-87E2-75CF0C4E02DC}" type="sibTrans" cxnId="{1F52A610-1E1F-4746-A1C4-BD325D81A784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568B1655-6521-4042-BAB9-E03975CBE335}" type="pres">
      <dgm:prSet presAssocID="{5920B80B-5652-44C1-83D2-41DB38C6B9C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D82F58B-2D74-4A97-B32D-E5931BBC8EAD}" type="pres">
      <dgm:prSet presAssocID="{70A3A681-D330-48F7-AEAA-B2AF8AFC872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5E46DA-2E71-4CEA-9BFD-7220FC556286}" type="pres">
      <dgm:prSet presAssocID="{70A3A681-D330-48F7-AEAA-B2AF8AFC8725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0F9AA4-27EF-4AE9-957C-C52EC99D7A51}" type="pres">
      <dgm:prSet presAssocID="{4A2B1CD5-22AF-4446-AE11-5F3AF784619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90FB7C-98CF-44A8-9B26-F02D1C3259A6}" type="pres">
      <dgm:prSet presAssocID="{4A2B1CD5-22AF-4446-AE11-5F3AF784619A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933697-E80C-42C0-A9AC-E5C6F797CB3D}" type="pres">
      <dgm:prSet presAssocID="{17F03808-B342-4830-BD1B-5316787DFA1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DC5EEE-7E66-4DEB-9880-CAD086B9A36C}" type="pres">
      <dgm:prSet presAssocID="{17F03808-B342-4830-BD1B-5316787DFA17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47A3AA-1C63-4E09-9FA5-EC052D8B1B5E}" type="presOf" srcId="{86F5266B-399E-4D1B-B960-5CCA4B5C30A9}" destId="{4B5E46DA-2E71-4CEA-9BFD-7220FC556286}" srcOrd="0" destOrd="0" presId="urn:microsoft.com/office/officeart/2005/8/layout/vList2"/>
    <dgm:cxn modelId="{9527F08F-EDBA-4013-92BF-ABC3BA756AD8}" type="presOf" srcId="{C1FCE896-CFF6-41ED-9F86-E50589586C37}" destId="{2BDC5EEE-7E66-4DEB-9880-CAD086B9A36C}" srcOrd="0" destOrd="0" presId="urn:microsoft.com/office/officeart/2005/8/layout/vList2"/>
    <dgm:cxn modelId="{4EEFC5C2-B106-4DCE-9936-EB80852A3C23}" type="presOf" srcId="{4A2B1CD5-22AF-4446-AE11-5F3AF784619A}" destId="{000F9AA4-27EF-4AE9-957C-C52EC99D7A51}" srcOrd="0" destOrd="0" presId="urn:microsoft.com/office/officeart/2005/8/layout/vList2"/>
    <dgm:cxn modelId="{6B53D509-DAC1-4D61-9C5C-8887C0DFF24D}" type="presOf" srcId="{300C68A8-17DA-4CC2-8702-4D0C7F175813}" destId="{F390FB7C-98CF-44A8-9B26-F02D1C3259A6}" srcOrd="0" destOrd="0" presId="urn:microsoft.com/office/officeart/2005/8/layout/vList2"/>
    <dgm:cxn modelId="{CDE06BF1-1D82-42D4-BB91-3F5E32BD072F}" srcId="{5920B80B-5652-44C1-83D2-41DB38C6B9C3}" destId="{70A3A681-D330-48F7-AEAA-B2AF8AFC8725}" srcOrd="0" destOrd="0" parTransId="{B79E91DF-6EA6-456A-8A04-21B49D3EDC2C}" sibTransId="{641A05D4-9250-461D-B0B4-A054611E7C81}"/>
    <dgm:cxn modelId="{AD884890-8ECE-4BF1-9FC1-F5B84B6AA734}" srcId="{70A3A681-D330-48F7-AEAA-B2AF8AFC8725}" destId="{86F5266B-399E-4D1B-B960-5CCA4B5C30A9}" srcOrd="0" destOrd="0" parTransId="{3BB7BA9E-DAA1-4D12-AF2F-E7DF6B476C9E}" sibTransId="{F1064155-82C6-4056-BA81-A0F667F1952A}"/>
    <dgm:cxn modelId="{1F52A610-1E1F-4746-A1C4-BD325D81A784}" srcId="{17F03808-B342-4830-BD1B-5316787DFA17}" destId="{C1FCE896-CFF6-41ED-9F86-E50589586C37}" srcOrd="0" destOrd="0" parTransId="{66A85757-7850-4D25-AF4A-5816619652FC}" sibTransId="{617CE753-29FD-429D-87E2-75CF0C4E02DC}"/>
    <dgm:cxn modelId="{775E3668-9D09-4ED1-9660-D0849EB85CB6}" type="presOf" srcId="{70A3A681-D330-48F7-AEAA-B2AF8AFC8725}" destId="{AD82F58B-2D74-4A97-B32D-E5931BBC8EAD}" srcOrd="0" destOrd="0" presId="urn:microsoft.com/office/officeart/2005/8/layout/vList2"/>
    <dgm:cxn modelId="{0F3CB767-F124-474B-8ED8-A8C9FEDEEEF7}" srcId="{4A2B1CD5-22AF-4446-AE11-5F3AF784619A}" destId="{300C68A8-17DA-4CC2-8702-4D0C7F175813}" srcOrd="0" destOrd="0" parTransId="{8136CF9A-ECE2-4EA1-8B9D-2A71D585CCC0}" sibTransId="{A6DF91FC-DCEA-4A39-8F6C-A40941B8CBBE}"/>
    <dgm:cxn modelId="{9D123C2D-C8AA-4F71-9101-34590002B70D}" type="presOf" srcId="{17F03808-B342-4830-BD1B-5316787DFA17}" destId="{C4933697-E80C-42C0-A9AC-E5C6F797CB3D}" srcOrd="0" destOrd="0" presId="urn:microsoft.com/office/officeart/2005/8/layout/vList2"/>
    <dgm:cxn modelId="{2A6FC511-C53D-43F3-91E5-D4757FD827A2}" srcId="{5920B80B-5652-44C1-83D2-41DB38C6B9C3}" destId="{4A2B1CD5-22AF-4446-AE11-5F3AF784619A}" srcOrd="1" destOrd="0" parTransId="{56E02C24-5F78-438C-A9A1-A30AAD3D34E6}" sibTransId="{1582065D-1CE2-4901-AA6B-F728E22795F5}"/>
    <dgm:cxn modelId="{7351F88D-9838-412E-89D7-899F59700D57}" type="presOf" srcId="{5920B80B-5652-44C1-83D2-41DB38C6B9C3}" destId="{568B1655-6521-4042-BAB9-E03975CBE335}" srcOrd="0" destOrd="0" presId="urn:microsoft.com/office/officeart/2005/8/layout/vList2"/>
    <dgm:cxn modelId="{FBE0EC20-3F1B-4F39-883C-BFBB4F18BF68}" srcId="{5920B80B-5652-44C1-83D2-41DB38C6B9C3}" destId="{17F03808-B342-4830-BD1B-5316787DFA17}" srcOrd="2" destOrd="0" parTransId="{FF4B878F-967F-49D4-9DC4-976B619804BA}" sibTransId="{27A0429E-4881-4A5F-BAF6-7DEDAF42B99F}"/>
    <dgm:cxn modelId="{CFC975D3-1229-4038-A3F0-B985FF1B6087}" type="presParOf" srcId="{568B1655-6521-4042-BAB9-E03975CBE335}" destId="{AD82F58B-2D74-4A97-B32D-E5931BBC8EAD}" srcOrd="0" destOrd="0" presId="urn:microsoft.com/office/officeart/2005/8/layout/vList2"/>
    <dgm:cxn modelId="{80711AF2-EE50-44F8-A1BF-597F71018D9A}" type="presParOf" srcId="{568B1655-6521-4042-BAB9-E03975CBE335}" destId="{4B5E46DA-2E71-4CEA-9BFD-7220FC556286}" srcOrd="1" destOrd="0" presId="urn:microsoft.com/office/officeart/2005/8/layout/vList2"/>
    <dgm:cxn modelId="{6C557DBA-4178-420C-B8F6-3A6EF13914B4}" type="presParOf" srcId="{568B1655-6521-4042-BAB9-E03975CBE335}" destId="{000F9AA4-27EF-4AE9-957C-C52EC99D7A51}" srcOrd="2" destOrd="0" presId="urn:microsoft.com/office/officeart/2005/8/layout/vList2"/>
    <dgm:cxn modelId="{CB5FF05A-491B-4577-A98F-E6F09E827813}" type="presParOf" srcId="{568B1655-6521-4042-BAB9-E03975CBE335}" destId="{F390FB7C-98CF-44A8-9B26-F02D1C3259A6}" srcOrd="3" destOrd="0" presId="urn:microsoft.com/office/officeart/2005/8/layout/vList2"/>
    <dgm:cxn modelId="{FD37FD6F-1AE2-484D-B566-B64AFC7E5293}" type="presParOf" srcId="{568B1655-6521-4042-BAB9-E03975CBE335}" destId="{C4933697-E80C-42C0-A9AC-E5C6F797CB3D}" srcOrd="4" destOrd="0" presId="urn:microsoft.com/office/officeart/2005/8/layout/vList2"/>
    <dgm:cxn modelId="{3D1EFCB2-C10D-4EA6-B62A-CA9B9B9CEB81}" type="presParOf" srcId="{568B1655-6521-4042-BAB9-E03975CBE335}" destId="{2BDC5EEE-7E66-4DEB-9880-CAD086B9A36C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A002856-29EB-4513-AF89-1D4006884B17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6930F9E7-717E-4204-9370-354B7927F5B3}">
      <dgm:prSet phldrT="[Текст]"/>
      <dgm:spPr/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Задание</a:t>
          </a:r>
        </a:p>
      </dgm:t>
    </dgm:pt>
    <dgm:pt modelId="{19780000-5EA1-4A33-8136-B2D2B50AA512}" type="parTrans" cxnId="{4443171A-49BF-4059-81D7-4155C34A226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CC302864-0227-41FA-9EC1-D031E20AF53C}" type="sibTrans" cxnId="{4443171A-49BF-4059-81D7-4155C34A226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C4F93210-6620-438C-B3D6-28193209F528}">
      <dgm:prSet phldrT="[Текст]"/>
      <dgm:spPr/>
      <dgm:t>
        <a:bodyPr/>
        <a:lstStyle/>
        <a:p>
          <a:r>
            <a:rPr lang="ru-RU" dirty="0">
              <a:latin typeface="Arial" pitchFamily="34" charset="0"/>
              <a:cs typeface="Arial" pitchFamily="34" charset="0"/>
            </a:rPr>
            <a:t>Опишите фотографию</a:t>
          </a:r>
        </a:p>
      </dgm:t>
    </dgm:pt>
    <dgm:pt modelId="{BCF6FF93-133B-40DC-B36B-043AB876D904}" type="parTrans" cxnId="{276E8FB4-3BC5-4E46-8841-50D996BE4EB8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6F9CAC2F-CF04-4FE5-9666-1C7BC0A03501}" type="sibTrans" cxnId="{276E8FB4-3BC5-4E46-8841-50D996BE4EB8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31BD75E8-1F63-4F52-A919-E17AAD4BDCAF}">
      <dgm:prSet phldrT="[Текст]"/>
      <dgm:spPr/>
      <dgm:t>
        <a:bodyPr/>
        <a:lstStyle/>
        <a:p>
          <a:r>
            <a:rPr lang="ru-RU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Не забудь описать</a:t>
          </a:r>
        </a:p>
      </dgm:t>
    </dgm:pt>
    <dgm:pt modelId="{7A97B79E-7038-4C42-9000-CA58AF45F9E3}" type="parTrans" cxnId="{1E8DCBD6-657E-4EEC-A78B-CF1DD0A2D05E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5E59C9FC-61F5-4A6A-A53E-00FE9E9765A6}" type="sibTrans" cxnId="{1E8DCBD6-657E-4EEC-A78B-CF1DD0A2D05E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4A4E3F77-2CCD-473F-8731-A5347223B6A1}">
      <dgm:prSet phldrT="[Текст]"/>
      <dgm:spPr/>
      <dgm:t>
        <a:bodyPr/>
        <a:lstStyle/>
        <a:p>
          <a:r>
            <a:rPr lang="ru-RU" sz="2600" dirty="0">
              <a:latin typeface="Arial" pitchFamily="34" charset="0"/>
              <a:cs typeface="Arial" pitchFamily="34" charset="0"/>
            </a:rPr>
            <a:t>Место и время проведения праздника</a:t>
          </a:r>
        </a:p>
      </dgm:t>
    </dgm:pt>
    <dgm:pt modelId="{38E728D0-6079-4E1A-9D13-DEC5D5847FCD}" type="parTrans" cxnId="{455C826B-B955-4EA2-8B94-07798F3E8FE0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12D798BB-0E09-4BD8-A1E9-D692B8C4FC3D}" type="sibTrans" cxnId="{455C826B-B955-4EA2-8B94-07798F3E8FE0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045E3FA8-AFB7-485D-911A-BD46FAEB31D3}">
      <dgm:prSet phldrT="[Текст]"/>
      <dgm:spPr/>
      <dgm:t>
        <a:bodyPr/>
        <a:lstStyle/>
        <a:p>
          <a:r>
            <a:rPr lang="ru-RU" sz="2600" dirty="0">
              <a:latin typeface="Arial" pitchFamily="34" charset="0"/>
              <a:cs typeface="Arial" pitchFamily="34" charset="0"/>
            </a:rPr>
            <a:t>Присутствующих на празднике</a:t>
          </a:r>
        </a:p>
      </dgm:t>
    </dgm:pt>
    <dgm:pt modelId="{2C3E99FD-D354-4F73-90B1-875D6150521A}" type="parTrans" cxnId="{0D4CE259-A9D4-4AA0-8789-604E928B08EF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72F7AE66-88A5-40AC-B1F4-635909C6E165}" type="sibTrans" cxnId="{0D4CE259-A9D4-4AA0-8789-604E928B08EF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3F34F8EF-9A75-4730-BEC7-DFE3CE007D1F}">
      <dgm:prSet phldrT="[Текст]"/>
      <dgm:spPr/>
      <dgm:t>
        <a:bodyPr/>
        <a:lstStyle/>
        <a:p>
          <a:r>
            <a:rPr lang="ru-RU" sz="2600" dirty="0">
              <a:latin typeface="Arial" pitchFamily="34" charset="0"/>
              <a:cs typeface="Arial" pitchFamily="34" charset="0"/>
            </a:rPr>
            <a:t>Событие, которому посвящён праздник</a:t>
          </a:r>
        </a:p>
      </dgm:t>
    </dgm:pt>
    <dgm:pt modelId="{D3E3AC7F-7DD4-4E33-A3AE-4E57E366C9FA}" type="parTrans" cxnId="{6EA93340-128F-46A8-806F-284D82E81F64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8BEB968B-3E76-4899-B853-2423542321A5}" type="sibTrans" cxnId="{6EA93340-128F-46A8-806F-284D82E81F64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3D87E5D1-B530-4937-8995-36D15B72C1DD}">
      <dgm:prSet phldrT="[Текст]"/>
      <dgm:spPr/>
      <dgm:t>
        <a:bodyPr/>
        <a:lstStyle/>
        <a:p>
          <a:r>
            <a:rPr lang="ru-RU" sz="2600" dirty="0">
              <a:latin typeface="Arial" pitchFamily="34" charset="0"/>
              <a:cs typeface="Arial" pitchFamily="34" charset="0"/>
            </a:rPr>
            <a:t>Общую атмосферу праздника</a:t>
          </a:r>
          <a:r>
            <a:rPr lang="en-US" sz="2600" dirty="0">
              <a:latin typeface="Arial" pitchFamily="34" charset="0"/>
              <a:cs typeface="Arial" pitchFamily="34" charset="0"/>
            </a:rPr>
            <a:t/>
          </a:r>
          <a:br>
            <a:rPr lang="en-US" sz="2600" dirty="0">
              <a:latin typeface="Arial" pitchFamily="34" charset="0"/>
              <a:cs typeface="Arial" pitchFamily="34" charset="0"/>
            </a:rPr>
          </a:br>
          <a:r>
            <a:rPr lang="ru-RU" sz="2600" dirty="0">
              <a:latin typeface="Arial" pitchFamily="34" charset="0"/>
              <a:cs typeface="Arial" pitchFamily="34" charset="0"/>
            </a:rPr>
            <a:t>и настроение участников</a:t>
          </a:r>
        </a:p>
      </dgm:t>
    </dgm:pt>
    <dgm:pt modelId="{2FE332B0-2C2C-48DD-BB9B-332615004F5F}" type="parTrans" cxnId="{5A57A2AC-CAAB-4BAD-B8E8-E052AABB353A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9B922CD0-AF3F-4B52-8280-709B1E44BAD5}" type="sibTrans" cxnId="{5A57A2AC-CAAB-4BAD-B8E8-E052AABB353A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AD0973CD-4269-493B-A238-CD0FE673F1C4}" type="pres">
      <dgm:prSet presAssocID="{AA002856-29EB-4513-AF89-1D4006884B1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FB4898-4E6C-4402-B52D-CC0F8503AEC3}" type="pres">
      <dgm:prSet presAssocID="{6930F9E7-717E-4204-9370-354B7927F5B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62D8DE-CC1F-4056-9250-93BA1F537ACE}" type="pres">
      <dgm:prSet presAssocID="{6930F9E7-717E-4204-9370-354B7927F5B3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92A38D-5D45-48E6-876F-9D4CAC358292}" type="pres">
      <dgm:prSet presAssocID="{31BD75E8-1F63-4F52-A919-E17AAD4BDCA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876370-BA95-47EF-88B7-1B1302256C02}" type="pres">
      <dgm:prSet presAssocID="{31BD75E8-1F63-4F52-A919-E17AAD4BDCAF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90AECC-83B1-4D58-BE85-73516766A11E}" type="presOf" srcId="{C4F93210-6620-438C-B3D6-28193209F528}" destId="{2262D8DE-CC1F-4056-9250-93BA1F537ACE}" srcOrd="0" destOrd="0" presId="urn:microsoft.com/office/officeart/2005/8/layout/vList2"/>
    <dgm:cxn modelId="{0E198EF2-9E7C-4ED8-94D4-C31BF691EE4F}" type="presOf" srcId="{3F34F8EF-9A75-4730-BEC7-DFE3CE007D1F}" destId="{39876370-BA95-47EF-88B7-1B1302256C02}" srcOrd="0" destOrd="1" presId="urn:microsoft.com/office/officeart/2005/8/layout/vList2"/>
    <dgm:cxn modelId="{5A57A2AC-CAAB-4BAD-B8E8-E052AABB353A}" srcId="{31BD75E8-1F63-4F52-A919-E17AAD4BDCAF}" destId="{3D87E5D1-B530-4937-8995-36D15B72C1DD}" srcOrd="3" destOrd="0" parTransId="{2FE332B0-2C2C-48DD-BB9B-332615004F5F}" sibTransId="{9B922CD0-AF3F-4B52-8280-709B1E44BAD5}"/>
    <dgm:cxn modelId="{8C6326A8-7930-4A93-804D-3D0035F0381B}" type="presOf" srcId="{3D87E5D1-B530-4937-8995-36D15B72C1DD}" destId="{39876370-BA95-47EF-88B7-1B1302256C02}" srcOrd="0" destOrd="3" presId="urn:microsoft.com/office/officeart/2005/8/layout/vList2"/>
    <dgm:cxn modelId="{455C826B-B955-4EA2-8B94-07798F3E8FE0}" srcId="{31BD75E8-1F63-4F52-A919-E17AAD4BDCAF}" destId="{4A4E3F77-2CCD-473F-8731-A5347223B6A1}" srcOrd="0" destOrd="0" parTransId="{38E728D0-6079-4E1A-9D13-DEC5D5847FCD}" sibTransId="{12D798BB-0E09-4BD8-A1E9-D692B8C4FC3D}"/>
    <dgm:cxn modelId="{276E8FB4-3BC5-4E46-8841-50D996BE4EB8}" srcId="{6930F9E7-717E-4204-9370-354B7927F5B3}" destId="{C4F93210-6620-438C-B3D6-28193209F528}" srcOrd="0" destOrd="0" parTransId="{BCF6FF93-133B-40DC-B36B-043AB876D904}" sibTransId="{6F9CAC2F-CF04-4FE5-9666-1C7BC0A03501}"/>
    <dgm:cxn modelId="{18A9C36F-77D3-45E2-B641-330B7FE0AC0D}" type="presOf" srcId="{31BD75E8-1F63-4F52-A919-E17AAD4BDCAF}" destId="{3492A38D-5D45-48E6-876F-9D4CAC358292}" srcOrd="0" destOrd="0" presId="urn:microsoft.com/office/officeart/2005/8/layout/vList2"/>
    <dgm:cxn modelId="{0D4CE259-A9D4-4AA0-8789-604E928B08EF}" srcId="{31BD75E8-1F63-4F52-A919-E17AAD4BDCAF}" destId="{045E3FA8-AFB7-485D-911A-BD46FAEB31D3}" srcOrd="2" destOrd="0" parTransId="{2C3E99FD-D354-4F73-90B1-875D6150521A}" sibTransId="{72F7AE66-88A5-40AC-B1F4-635909C6E165}"/>
    <dgm:cxn modelId="{4443171A-49BF-4059-81D7-4155C34A226D}" srcId="{AA002856-29EB-4513-AF89-1D4006884B17}" destId="{6930F9E7-717E-4204-9370-354B7927F5B3}" srcOrd="0" destOrd="0" parTransId="{19780000-5EA1-4A33-8136-B2D2B50AA512}" sibTransId="{CC302864-0227-41FA-9EC1-D031E20AF53C}"/>
    <dgm:cxn modelId="{069D5FBD-7EB1-472A-AE3B-62ECB9CA275F}" type="presOf" srcId="{6930F9E7-717E-4204-9370-354B7927F5B3}" destId="{85FB4898-4E6C-4402-B52D-CC0F8503AEC3}" srcOrd="0" destOrd="0" presId="urn:microsoft.com/office/officeart/2005/8/layout/vList2"/>
    <dgm:cxn modelId="{1E8DCBD6-657E-4EEC-A78B-CF1DD0A2D05E}" srcId="{AA002856-29EB-4513-AF89-1D4006884B17}" destId="{31BD75E8-1F63-4F52-A919-E17AAD4BDCAF}" srcOrd="1" destOrd="0" parTransId="{7A97B79E-7038-4C42-9000-CA58AF45F9E3}" sibTransId="{5E59C9FC-61F5-4A6A-A53E-00FE9E9765A6}"/>
    <dgm:cxn modelId="{D9716C97-C1B0-42E1-B15F-8E4180D42591}" type="presOf" srcId="{4A4E3F77-2CCD-473F-8731-A5347223B6A1}" destId="{39876370-BA95-47EF-88B7-1B1302256C02}" srcOrd="0" destOrd="0" presId="urn:microsoft.com/office/officeart/2005/8/layout/vList2"/>
    <dgm:cxn modelId="{DB665546-58E9-4A10-BF07-C2E8AC50EA96}" type="presOf" srcId="{045E3FA8-AFB7-485D-911A-BD46FAEB31D3}" destId="{39876370-BA95-47EF-88B7-1B1302256C02}" srcOrd="0" destOrd="2" presId="urn:microsoft.com/office/officeart/2005/8/layout/vList2"/>
    <dgm:cxn modelId="{66DF7D1A-3529-46BB-9861-A13038306A67}" type="presOf" srcId="{AA002856-29EB-4513-AF89-1D4006884B17}" destId="{AD0973CD-4269-493B-A238-CD0FE673F1C4}" srcOrd="0" destOrd="0" presId="urn:microsoft.com/office/officeart/2005/8/layout/vList2"/>
    <dgm:cxn modelId="{6EA93340-128F-46A8-806F-284D82E81F64}" srcId="{31BD75E8-1F63-4F52-A919-E17AAD4BDCAF}" destId="{3F34F8EF-9A75-4730-BEC7-DFE3CE007D1F}" srcOrd="1" destOrd="0" parTransId="{D3E3AC7F-7DD4-4E33-A3AE-4E57E366C9FA}" sibTransId="{8BEB968B-3E76-4899-B853-2423542321A5}"/>
    <dgm:cxn modelId="{056E942A-C1A4-400D-B9F1-077E35E140CB}" type="presParOf" srcId="{AD0973CD-4269-493B-A238-CD0FE673F1C4}" destId="{85FB4898-4E6C-4402-B52D-CC0F8503AEC3}" srcOrd="0" destOrd="0" presId="urn:microsoft.com/office/officeart/2005/8/layout/vList2"/>
    <dgm:cxn modelId="{08B46B04-A435-4C2F-819E-181FE3999250}" type="presParOf" srcId="{AD0973CD-4269-493B-A238-CD0FE673F1C4}" destId="{2262D8DE-CC1F-4056-9250-93BA1F537ACE}" srcOrd="1" destOrd="0" presId="urn:microsoft.com/office/officeart/2005/8/layout/vList2"/>
    <dgm:cxn modelId="{4DABB8B7-DBEE-4DAA-99A9-F71DC6FF3BC3}" type="presParOf" srcId="{AD0973CD-4269-493B-A238-CD0FE673F1C4}" destId="{3492A38D-5D45-48E6-876F-9D4CAC358292}" srcOrd="2" destOrd="0" presId="urn:microsoft.com/office/officeart/2005/8/layout/vList2"/>
    <dgm:cxn modelId="{FE9681F3-3D1D-411A-A3CC-3E8D35C3504D}" type="presParOf" srcId="{AD0973CD-4269-493B-A238-CD0FE673F1C4}" destId="{39876370-BA95-47EF-88B7-1B1302256C0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A002856-29EB-4513-AF89-1D4006884B17}" type="doc">
      <dgm:prSet loTypeId="urn:microsoft.com/office/officeart/2005/8/layout/vList2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6930F9E7-717E-4204-9370-354B7927F5B3}">
      <dgm:prSet phldrT="[Текст]"/>
      <dgm:spPr/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Задание</a:t>
          </a:r>
        </a:p>
      </dgm:t>
    </dgm:pt>
    <dgm:pt modelId="{19780000-5EA1-4A33-8136-B2D2B50AA512}" type="parTrans" cxnId="{4443171A-49BF-4059-81D7-4155C34A226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CC302864-0227-41FA-9EC1-D031E20AF53C}" type="sibTrans" cxnId="{4443171A-49BF-4059-81D7-4155C34A226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C4F93210-6620-438C-B3D6-28193209F528}">
      <dgm:prSet phldrT="[Текст]"/>
      <dgm:spPr/>
      <dgm:t>
        <a:bodyPr/>
        <a:lstStyle/>
        <a:p>
          <a:r>
            <a:rPr lang="ru-RU" dirty="0">
              <a:latin typeface="Arial" pitchFamily="34" charset="0"/>
              <a:cs typeface="Arial" pitchFamily="34" charset="0"/>
            </a:rPr>
            <a:t>Расскажите о том, как Вы ходили</a:t>
          </a:r>
          <a:r>
            <a:rPr lang="en-US" dirty="0">
              <a:latin typeface="Arial" pitchFamily="34" charset="0"/>
              <a:cs typeface="Arial" pitchFamily="34" charset="0"/>
            </a:rPr>
            <a:t/>
          </a:r>
          <a:br>
            <a:rPr lang="en-US" dirty="0">
              <a:latin typeface="Arial" pitchFamily="34" charset="0"/>
              <a:cs typeface="Arial" pitchFamily="34" charset="0"/>
            </a:rPr>
          </a:br>
          <a:r>
            <a:rPr lang="ru-RU" dirty="0">
              <a:latin typeface="Arial" pitchFamily="34" charset="0"/>
              <a:cs typeface="Arial" pitchFamily="34" charset="0"/>
            </a:rPr>
            <a:t>в поход (на экскурсию)</a:t>
          </a:r>
        </a:p>
      </dgm:t>
    </dgm:pt>
    <dgm:pt modelId="{BCF6FF93-133B-40DC-B36B-043AB876D904}" type="parTrans" cxnId="{276E8FB4-3BC5-4E46-8841-50D996BE4EB8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6F9CAC2F-CF04-4FE5-9666-1C7BC0A03501}" type="sibTrans" cxnId="{276E8FB4-3BC5-4E46-8841-50D996BE4EB8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31BD75E8-1F63-4F52-A919-E17AAD4BDCAF}">
      <dgm:prSet phldrT="[Текст]"/>
      <dgm:spPr/>
      <dgm:t>
        <a:bodyPr/>
        <a:lstStyle/>
        <a:p>
          <a:r>
            <a:rPr lang="ru-RU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Не забудьте рассказать</a:t>
          </a:r>
        </a:p>
      </dgm:t>
    </dgm:pt>
    <dgm:pt modelId="{7A97B79E-7038-4C42-9000-CA58AF45F9E3}" type="parTrans" cxnId="{1E8DCBD6-657E-4EEC-A78B-CF1DD0A2D05E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5E59C9FC-61F5-4A6A-A53E-00FE9E9765A6}" type="sibTrans" cxnId="{1E8DCBD6-657E-4EEC-A78B-CF1DD0A2D05E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4A4E3F77-2CCD-473F-8731-A5347223B6A1}">
      <dgm:prSet phldrT="[Текст]"/>
      <dgm:spPr/>
      <dgm:t>
        <a:bodyPr/>
        <a:lstStyle/>
        <a:p>
          <a:r>
            <a:rPr lang="ru-RU" sz="3400" dirty="0">
              <a:latin typeface="Arial" pitchFamily="34" charset="0"/>
              <a:cs typeface="Arial" pitchFamily="34" charset="0"/>
            </a:rPr>
            <a:t>Куда и когда Вы ходили в поход или на экскурсию</a:t>
          </a:r>
        </a:p>
      </dgm:t>
    </dgm:pt>
    <dgm:pt modelId="{38E728D0-6079-4E1A-9D13-DEC5D5847FCD}" type="parTrans" cxnId="{455C826B-B955-4EA2-8B94-07798F3E8FE0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12D798BB-0E09-4BD8-A1E9-D692B8C4FC3D}" type="sibTrans" cxnId="{455C826B-B955-4EA2-8B94-07798F3E8FE0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3F34F8EF-9A75-4730-BEC7-DFE3CE007D1F}">
      <dgm:prSet phldrT="[Текст]"/>
      <dgm:spPr/>
      <dgm:t>
        <a:bodyPr/>
        <a:lstStyle/>
        <a:p>
          <a:r>
            <a:rPr lang="ru-RU" sz="3400" dirty="0">
              <a:latin typeface="Arial" pitchFamily="34" charset="0"/>
              <a:cs typeface="Arial" pitchFamily="34" charset="0"/>
            </a:rPr>
            <a:t>С кем ходили в поход или на экскурсию</a:t>
          </a:r>
        </a:p>
      </dgm:t>
    </dgm:pt>
    <dgm:pt modelId="{D3E3AC7F-7DD4-4E33-A3AE-4E57E366C9FA}" type="parTrans" cxnId="{6EA93340-128F-46A8-806F-284D82E81F64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8BEB968B-3E76-4899-B853-2423542321A5}" type="sibTrans" cxnId="{6EA93340-128F-46A8-806F-284D82E81F64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3D87E5D1-B530-4937-8995-36D15B72C1DD}">
      <dgm:prSet phldrT="[Текст]"/>
      <dgm:spPr/>
      <dgm:t>
        <a:bodyPr/>
        <a:lstStyle/>
        <a:p>
          <a:r>
            <a:rPr lang="ru-RU" sz="2600" dirty="0">
              <a:latin typeface="Arial" pitchFamily="34" charset="0"/>
              <a:cs typeface="Arial" pitchFamily="34" charset="0"/>
            </a:rPr>
            <a:t>Почему Вам запомнился этот поход или экскурсия</a:t>
          </a:r>
        </a:p>
      </dgm:t>
    </dgm:pt>
    <dgm:pt modelId="{2FE332B0-2C2C-48DD-BB9B-332615004F5F}" type="parTrans" cxnId="{5A57A2AC-CAAB-4BAD-B8E8-E052AABB353A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9B922CD0-AF3F-4B52-8280-709B1E44BAD5}" type="sibTrans" cxnId="{5A57A2AC-CAAB-4BAD-B8E8-E052AABB353A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F142D837-AAED-4D47-A15C-62E6C40FC5A9}">
      <dgm:prSet phldrT="[Текст]"/>
      <dgm:spPr/>
      <dgm:t>
        <a:bodyPr/>
        <a:lstStyle/>
        <a:p>
          <a:r>
            <a:rPr lang="ru-RU" sz="3400" dirty="0">
              <a:latin typeface="Arial" pitchFamily="34" charset="0"/>
              <a:cs typeface="Arial" pitchFamily="34" charset="0"/>
            </a:rPr>
            <a:t>Как готовились к походу или экскурсии</a:t>
          </a:r>
        </a:p>
      </dgm:t>
    </dgm:pt>
    <dgm:pt modelId="{312163A5-2CC1-4E5D-A7DC-E697EC94DB6F}" type="parTrans" cxnId="{49FD5B2C-5FF9-4980-91EB-E28E5C660E38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9EF20CFE-0915-44D7-AD2E-4A505D58DB8C}" type="sibTrans" cxnId="{49FD5B2C-5FF9-4980-91EB-E28E5C660E38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AD0973CD-4269-493B-A238-CD0FE673F1C4}" type="pres">
      <dgm:prSet presAssocID="{AA002856-29EB-4513-AF89-1D4006884B1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FB4898-4E6C-4402-B52D-CC0F8503AEC3}" type="pres">
      <dgm:prSet presAssocID="{6930F9E7-717E-4204-9370-354B7927F5B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62D8DE-CC1F-4056-9250-93BA1F537ACE}" type="pres">
      <dgm:prSet presAssocID="{6930F9E7-717E-4204-9370-354B7927F5B3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92A38D-5D45-48E6-876F-9D4CAC358292}" type="pres">
      <dgm:prSet presAssocID="{31BD75E8-1F63-4F52-A919-E17AAD4BDCA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6D24DD-DDC5-4FB0-80AD-871B26A20349}" type="pres">
      <dgm:prSet presAssocID="{31BD75E8-1F63-4F52-A919-E17AAD4BDCAF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8DCBD6-657E-4EEC-A78B-CF1DD0A2D05E}" srcId="{AA002856-29EB-4513-AF89-1D4006884B17}" destId="{31BD75E8-1F63-4F52-A919-E17AAD4BDCAF}" srcOrd="1" destOrd="0" parTransId="{7A97B79E-7038-4C42-9000-CA58AF45F9E3}" sibTransId="{5E59C9FC-61F5-4A6A-A53E-00FE9E9765A6}"/>
    <dgm:cxn modelId="{4443171A-49BF-4059-81D7-4155C34A226D}" srcId="{AA002856-29EB-4513-AF89-1D4006884B17}" destId="{6930F9E7-717E-4204-9370-354B7927F5B3}" srcOrd="0" destOrd="0" parTransId="{19780000-5EA1-4A33-8136-B2D2B50AA512}" sibTransId="{CC302864-0227-41FA-9EC1-D031E20AF53C}"/>
    <dgm:cxn modelId="{455C826B-B955-4EA2-8B94-07798F3E8FE0}" srcId="{31BD75E8-1F63-4F52-A919-E17AAD4BDCAF}" destId="{4A4E3F77-2CCD-473F-8731-A5347223B6A1}" srcOrd="0" destOrd="0" parTransId="{38E728D0-6079-4E1A-9D13-DEC5D5847FCD}" sibTransId="{12D798BB-0E09-4BD8-A1E9-D692B8C4FC3D}"/>
    <dgm:cxn modelId="{6EA93340-128F-46A8-806F-284D82E81F64}" srcId="{31BD75E8-1F63-4F52-A919-E17AAD4BDCAF}" destId="{3F34F8EF-9A75-4730-BEC7-DFE3CE007D1F}" srcOrd="1" destOrd="0" parTransId="{D3E3AC7F-7DD4-4E33-A3AE-4E57E366C9FA}" sibTransId="{8BEB968B-3E76-4899-B853-2423542321A5}"/>
    <dgm:cxn modelId="{EC0B5FCA-D070-4804-9519-310CE9448C74}" type="presOf" srcId="{F142D837-AAED-4D47-A15C-62E6C40FC5A9}" destId="{446D24DD-DDC5-4FB0-80AD-871B26A20349}" srcOrd="0" destOrd="2" presId="urn:microsoft.com/office/officeart/2005/8/layout/vList2"/>
    <dgm:cxn modelId="{916CE04B-40E0-4727-ACFE-B61F1B1C47F5}" type="presOf" srcId="{4A4E3F77-2CCD-473F-8731-A5347223B6A1}" destId="{446D24DD-DDC5-4FB0-80AD-871B26A20349}" srcOrd="0" destOrd="0" presId="urn:microsoft.com/office/officeart/2005/8/layout/vList2"/>
    <dgm:cxn modelId="{069D5FBD-7EB1-472A-AE3B-62ECB9CA275F}" type="presOf" srcId="{6930F9E7-717E-4204-9370-354B7927F5B3}" destId="{85FB4898-4E6C-4402-B52D-CC0F8503AEC3}" srcOrd="0" destOrd="0" presId="urn:microsoft.com/office/officeart/2005/8/layout/vList2"/>
    <dgm:cxn modelId="{276E8FB4-3BC5-4E46-8841-50D996BE4EB8}" srcId="{6930F9E7-717E-4204-9370-354B7927F5B3}" destId="{C4F93210-6620-438C-B3D6-28193209F528}" srcOrd="0" destOrd="0" parTransId="{BCF6FF93-133B-40DC-B36B-043AB876D904}" sibTransId="{6F9CAC2F-CF04-4FE5-9666-1C7BC0A03501}"/>
    <dgm:cxn modelId="{66DF7D1A-3529-46BB-9861-A13038306A67}" type="presOf" srcId="{AA002856-29EB-4513-AF89-1D4006884B17}" destId="{AD0973CD-4269-493B-A238-CD0FE673F1C4}" srcOrd="0" destOrd="0" presId="urn:microsoft.com/office/officeart/2005/8/layout/vList2"/>
    <dgm:cxn modelId="{FF90AECC-83B1-4D58-BE85-73516766A11E}" type="presOf" srcId="{C4F93210-6620-438C-B3D6-28193209F528}" destId="{2262D8DE-CC1F-4056-9250-93BA1F537ACE}" srcOrd="0" destOrd="0" presId="urn:microsoft.com/office/officeart/2005/8/layout/vList2"/>
    <dgm:cxn modelId="{095E26BB-486B-4CE0-A71D-E8D160E1CE46}" type="presOf" srcId="{3F34F8EF-9A75-4730-BEC7-DFE3CE007D1F}" destId="{446D24DD-DDC5-4FB0-80AD-871B26A20349}" srcOrd="0" destOrd="1" presId="urn:microsoft.com/office/officeart/2005/8/layout/vList2"/>
    <dgm:cxn modelId="{49FD5B2C-5FF9-4980-91EB-E28E5C660E38}" srcId="{31BD75E8-1F63-4F52-A919-E17AAD4BDCAF}" destId="{F142D837-AAED-4D47-A15C-62E6C40FC5A9}" srcOrd="2" destOrd="0" parTransId="{312163A5-2CC1-4E5D-A7DC-E697EC94DB6F}" sibTransId="{9EF20CFE-0915-44D7-AD2E-4A505D58DB8C}"/>
    <dgm:cxn modelId="{18A9C36F-77D3-45E2-B641-330B7FE0AC0D}" type="presOf" srcId="{31BD75E8-1F63-4F52-A919-E17AAD4BDCAF}" destId="{3492A38D-5D45-48E6-876F-9D4CAC358292}" srcOrd="0" destOrd="0" presId="urn:microsoft.com/office/officeart/2005/8/layout/vList2"/>
    <dgm:cxn modelId="{5A57A2AC-CAAB-4BAD-B8E8-E052AABB353A}" srcId="{31BD75E8-1F63-4F52-A919-E17AAD4BDCAF}" destId="{3D87E5D1-B530-4937-8995-36D15B72C1DD}" srcOrd="3" destOrd="0" parTransId="{2FE332B0-2C2C-48DD-BB9B-332615004F5F}" sibTransId="{9B922CD0-AF3F-4B52-8280-709B1E44BAD5}"/>
    <dgm:cxn modelId="{C19782D0-EFE9-41BF-9F5A-466DC5D0AD8C}" type="presOf" srcId="{3D87E5D1-B530-4937-8995-36D15B72C1DD}" destId="{446D24DD-DDC5-4FB0-80AD-871B26A20349}" srcOrd="0" destOrd="3" presId="urn:microsoft.com/office/officeart/2005/8/layout/vList2"/>
    <dgm:cxn modelId="{056E942A-C1A4-400D-B9F1-077E35E140CB}" type="presParOf" srcId="{AD0973CD-4269-493B-A238-CD0FE673F1C4}" destId="{85FB4898-4E6C-4402-B52D-CC0F8503AEC3}" srcOrd="0" destOrd="0" presId="urn:microsoft.com/office/officeart/2005/8/layout/vList2"/>
    <dgm:cxn modelId="{08B46B04-A435-4C2F-819E-181FE3999250}" type="presParOf" srcId="{AD0973CD-4269-493B-A238-CD0FE673F1C4}" destId="{2262D8DE-CC1F-4056-9250-93BA1F537ACE}" srcOrd="1" destOrd="0" presId="urn:microsoft.com/office/officeart/2005/8/layout/vList2"/>
    <dgm:cxn modelId="{4DABB8B7-DBEE-4DAA-99A9-F71DC6FF3BC3}" type="presParOf" srcId="{AD0973CD-4269-493B-A238-CD0FE673F1C4}" destId="{3492A38D-5D45-48E6-876F-9D4CAC358292}" srcOrd="2" destOrd="0" presId="urn:microsoft.com/office/officeart/2005/8/layout/vList2"/>
    <dgm:cxn modelId="{D39F6FBF-B9A0-46B1-BD31-4362D3B231C6}" type="presParOf" srcId="{AD0973CD-4269-493B-A238-CD0FE673F1C4}" destId="{446D24DD-DDC5-4FB0-80AD-871B26A20349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A002856-29EB-4513-AF89-1D4006884B17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930F9E7-717E-4204-9370-354B7927F5B3}">
      <dgm:prSet phldrT="[Текст]"/>
      <dgm:spPr/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Задание</a:t>
          </a:r>
        </a:p>
      </dgm:t>
    </dgm:pt>
    <dgm:pt modelId="{19780000-5EA1-4A33-8136-B2D2B50AA512}" type="parTrans" cxnId="{4443171A-49BF-4059-81D7-4155C34A226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CC302864-0227-41FA-9EC1-D031E20AF53C}" type="sibTrans" cxnId="{4443171A-49BF-4059-81D7-4155C34A226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C4F93210-6620-438C-B3D6-28193209F528}">
      <dgm:prSet phldrT="[Текст]"/>
      <dgm:spPr/>
      <dgm:t>
        <a:bodyPr/>
        <a:lstStyle/>
        <a:p>
          <a:r>
            <a:rPr lang="ru-RU" dirty="0">
              <a:latin typeface="Arial" pitchFamily="34" charset="0"/>
              <a:cs typeface="Arial" pitchFamily="34" charset="0"/>
            </a:rPr>
            <a:t>Всегда ли нужно следовать моде?</a:t>
          </a:r>
        </a:p>
      </dgm:t>
    </dgm:pt>
    <dgm:pt modelId="{BCF6FF93-133B-40DC-B36B-043AB876D904}" type="parTrans" cxnId="{276E8FB4-3BC5-4E46-8841-50D996BE4EB8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6F9CAC2F-CF04-4FE5-9666-1C7BC0A03501}" type="sibTrans" cxnId="{276E8FB4-3BC5-4E46-8841-50D996BE4EB8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31BD75E8-1F63-4F52-A919-E17AAD4BDCAF}">
      <dgm:prSet phldrT="[Текст]"/>
      <dgm:spPr/>
      <dgm:t>
        <a:bodyPr/>
        <a:lstStyle/>
        <a:p>
          <a:r>
            <a:rPr lang="ru-RU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Не забудьте ответить на вопросы</a:t>
          </a:r>
        </a:p>
      </dgm:t>
    </dgm:pt>
    <dgm:pt modelId="{7A97B79E-7038-4C42-9000-CA58AF45F9E3}" type="parTrans" cxnId="{1E8DCBD6-657E-4EEC-A78B-CF1DD0A2D05E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5E59C9FC-61F5-4A6A-A53E-00FE9E9765A6}" type="sibTrans" cxnId="{1E8DCBD6-657E-4EEC-A78B-CF1DD0A2D05E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4A4E3F77-2CCD-473F-8731-A5347223B6A1}">
      <dgm:prSet phldrT="[Текст]"/>
      <dgm:spPr/>
      <dgm:t>
        <a:bodyPr/>
        <a:lstStyle/>
        <a:p>
          <a:r>
            <a:rPr lang="ru-RU" sz="3400" dirty="0">
              <a:latin typeface="Arial" pitchFamily="34" charset="0"/>
              <a:cs typeface="Arial" pitchFamily="34" charset="0"/>
            </a:rPr>
            <a:t>Для Вас важно следовать моде и почему?</a:t>
          </a:r>
        </a:p>
      </dgm:t>
    </dgm:pt>
    <dgm:pt modelId="{38E728D0-6079-4E1A-9D13-DEC5D5847FCD}" type="parTrans" cxnId="{455C826B-B955-4EA2-8B94-07798F3E8FE0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12D798BB-0E09-4BD8-A1E9-D692B8C4FC3D}" type="sibTrans" cxnId="{455C826B-B955-4EA2-8B94-07798F3E8FE0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3F34F8EF-9A75-4730-BEC7-DFE3CE007D1F}">
      <dgm:prSet phldrT="[Текст]"/>
      <dgm:spPr/>
      <dgm:t>
        <a:bodyPr/>
        <a:lstStyle/>
        <a:p>
          <a:r>
            <a:rPr lang="ru-RU" sz="3400" dirty="0">
              <a:latin typeface="Arial" pitchFamily="34" charset="0"/>
              <a:cs typeface="Arial" pitchFamily="34" charset="0"/>
            </a:rPr>
            <a:t>Следовать моде можно только в одежде?</a:t>
          </a:r>
        </a:p>
      </dgm:t>
    </dgm:pt>
    <dgm:pt modelId="{D3E3AC7F-7DD4-4E33-A3AE-4E57E366C9FA}" type="parTrans" cxnId="{6EA93340-128F-46A8-806F-284D82E81F64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8BEB968B-3E76-4899-B853-2423542321A5}" type="sibTrans" cxnId="{6EA93340-128F-46A8-806F-284D82E81F64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F142D837-AAED-4D47-A15C-62E6C40FC5A9}">
      <dgm:prSet phldrT="[Текст]"/>
      <dgm:spPr/>
      <dgm:t>
        <a:bodyPr/>
        <a:lstStyle/>
        <a:p>
          <a:r>
            <a:rPr lang="ru-RU" sz="3400" dirty="0">
              <a:latin typeface="Arial" pitchFamily="34" charset="0"/>
              <a:cs typeface="Arial" pitchFamily="34" charset="0"/>
            </a:rPr>
            <a:t>Как Вы понимаете выражение </a:t>
          </a:r>
          <a:r>
            <a:rPr lang="ru-RU" sz="3400" dirty="0" smtClean="0">
              <a:latin typeface="Arial" pitchFamily="34" charset="0"/>
              <a:cs typeface="Arial" pitchFamily="34" charset="0"/>
            </a:rPr>
            <a:t>"хороший вкус"?</a:t>
          </a:r>
          <a:r>
            <a:rPr lang="ru-RU" sz="3400" dirty="0">
              <a:latin typeface="Arial" pitchFamily="34" charset="0"/>
              <a:cs typeface="Arial" pitchFamily="34" charset="0"/>
            </a:rPr>
            <a:t> </a:t>
          </a:r>
        </a:p>
      </dgm:t>
    </dgm:pt>
    <dgm:pt modelId="{312163A5-2CC1-4E5D-A7DC-E697EC94DB6F}" type="parTrans" cxnId="{49FD5B2C-5FF9-4980-91EB-E28E5C660E38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9EF20CFE-0915-44D7-AD2E-4A505D58DB8C}" type="sibTrans" cxnId="{49FD5B2C-5FF9-4980-91EB-E28E5C660E38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A7C5D6DE-1253-44BF-85AC-B7548CCCCDC7}">
      <dgm:prSet phldrT="[Текст]"/>
      <dgm:spPr/>
      <dgm:t>
        <a:bodyPr/>
        <a:lstStyle/>
        <a:p>
          <a:r>
            <a:rPr lang="ru-RU" sz="2600" dirty="0">
              <a:latin typeface="Arial" pitchFamily="34" charset="0"/>
              <a:cs typeface="Arial" pitchFamily="34" charset="0"/>
            </a:rPr>
            <a:t>Что значит следовать моде?</a:t>
          </a:r>
        </a:p>
      </dgm:t>
    </dgm:pt>
    <dgm:pt modelId="{DD9012EE-FD61-4099-B7C2-18301385898E}" type="parTrans" cxnId="{431BE0C1-7442-44A6-BC93-08AC8DC434C2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29DCD04D-BDA0-4795-BA95-56465126B982}" type="sibTrans" cxnId="{431BE0C1-7442-44A6-BC93-08AC8DC434C2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AD0973CD-4269-493B-A238-CD0FE673F1C4}" type="pres">
      <dgm:prSet presAssocID="{AA002856-29EB-4513-AF89-1D4006884B1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FB4898-4E6C-4402-B52D-CC0F8503AEC3}" type="pres">
      <dgm:prSet presAssocID="{6930F9E7-717E-4204-9370-354B7927F5B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62D8DE-CC1F-4056-9250-93BA1F537ACE}" type="pres">
      <dgm:prSet presAssocID="{6930F9E7-717E-4204-9370-354B7927F5B3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92A38D-5D45-48E6-876F-9D4CAC358292}" type="pres">
      <dgm:prSet presAssocID="{31BD75E8-1F63-4F52-A919-E17AAD4BDCA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5F3C62-C5F8-41BF-82DC-0F6815F42E34}" type="pres">
      <dgm:prSet presAssocID="{31BD75E8-1F63-4F52-A919-E17AAD4BDCAF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F02C21B-6744-47D7-9D70-DD7A93FAC4D3}" type="presOf" srcId="{A7C5D6DE-1253-44BF-85AC-B7548CCCCDC7}" destId="{7F5F3C62-C5F8-41BF-82DC-0F6815F42E34}" srcOrd="0" destOrd="0" presId="urn:microsoft.com/office/officeart/2005/8/layout/vList2"/>
    <dgm:cxn modelId="{FF90AECC-83B1-4D58-BE85-73516766A11E}" type="presOf" srcId="{C4F93210-6620-438C-B3D6-28193209F528}" destId="{2262D8DE-CC1F-4056-9250-93BA1F537ACE}" srcOrd="0" destOrd="0" presId="urn:microsoft.com/office/officeart/2005/8/layout/vList2"/>
    <dgm:cxn modelId="{455C826B-B955-4EA2-8B94-07798F3E8FE0}" srcId="{31BD75E8-1F63-4F52-A919-E17AAD4BDCAF}" destId="{4A4E3F77-2CCD-473F-8731-A5347223B6A1}" srcOrd="1" destOrd="0" parTransId="{38E728D0-6079-4E1A-9D13-DEC5D5847FCD}" sibTransId="{12D798BB-0E09-4BD8-A1E9-D692B8C4FC3D}"/>
    <dgm:cxn modelId="{49FD5B2C-5FF9-4980-91EB-E28E5C660E38}" srcId="{31BD75E8-1F63-4F52-A919-E17AAD4BDCAF}" destId="{F142D837-AAED-4D47-A15C-62E6C40FC5A9}" srcOrd="3" destOrd="0" parTransId="{312163A5-2CC1-4E5D-A7DC-E697EC94DB6F}" sibTransId="{9EF20CFE-0915-44D7-AD2E-4A505D58DB8C}"/>
    <dgm:cxn modelId="{276E8FB4-3BC5-4E46-8841-50D996BE4EB8}" srcId="{6930F9E7-717E-4204-9370-354B7927F5B3}" destId="{C4F93210-6620-438C-B3D6-28193209F528}" srcOrd="0" destOrd="0" parTransId="{BCF6FF93-133B-40DC-B36B-043AB876D904}" sibTransId="{6F9CAC2F-CF04-4FE5-9666-1C7BC0A03501}"/>
    <dgm:cxn modelId="{5E7B7DCB-5F12-4C11-812F-7B9E8323069C}" type="presOf" srcId="{F142D837-AAED-4D47-A15C-62E6C40FC5A9}" destId="{7F5F3C62-C5F8-41BF-82DC-0F6815F42E34}" srcOrd="0" destOrd="3" presId="urn:microsoft.com/office/officeart/2005/8/layout/vList2"/>
    <dgm:cxn modelId="{283670DC-AD6B-4CE8-B687-69FCE8024F8D}" type="presOf" srcId="{3F34F8EF-9A75-4730-BEC7-DFE3CE007D1F}" destId="{7F5F3C62-C5F8-41BF-82DC-0F6815F42E34}" srcOrd="0" destOrd="2" presId="urn:microsoft.com/office/officeart/2005/8/layout/vList2"/>
    <dgm:cxn modelId="{18A9C36F-77D3-45E2-B641-330B7FE0AC0D}" type="presOf" srcId="{31BD75E8-1F63-4F52-A919-E17AAD4BDCAF}" destId="{3492A38D-5D45-48E6-876F-9D4CAC358292}" srcOrd="0" destOrd="0" presId="urn:microsoft.com/office/officeart/2005/8/layout/vList2"/>
    <dgm:cxn modelId="{431BE0C1-7442-44A6-BC93-08AC8DC434C2}" srcId="{31BD75E8-1F63-4F52-A919-E17AAD4BDCAF}" destId="{A7C5D6DE-1253-44BF-85AC-B7548CCCCDC7}" srcOrd="0" destOrd="0" parTransId="{DD9012EE-FD61-4099-B7C2-18301385898E}" sibTransId="{29DCD04D-BDA0-4795-BA95-56465126B982}"/>
    <dgm:cxn modelId="{4443171A-49BF-4059-81D7-4155C34A226D}" srcId="{AA002856-29EB-4513-AF89-1D4006884B17}" destId="{6930F9E7-717E-4204-9370-354B7927F5B3}" srcOrd="0" destOrd="0" parTransId="{19780000-5EA1-4A33-8136-B2D2B50AA512}" sibTransId="{CC302864-0227-41FA-9EC1-D031E20AF53C}"/>
    <dgm:cxn modelId="{069D5FBD-7EB1-472A-AE3B-62ECB9CA275F}" type="presOf" srcId="{6930F9E7-717E-4204-9370-354B7927F5B3}" destId="{85FB4898-4E6C-4402-B52D-CC0F8503AEC3}" srcOrd="0" destOrd="0" presId="urn:microsoft.com/office/officeart/2005/8/layout/vList2"/>
    <dgm:cxn modelId="{1E8DCBD6-657E-4EEC-A78B-CF1DD0A2D05E}" srcId="{AA002856-29EB-4513-AF89-1D4006884B17}" destId="{31BD75E8-1F63-4F52-A919-E17AAD4BDCAF}" srcOrd="1" destOrd="0" parTransId="{7A97B79E-7038-4C42-9000-CA58AF45F9E3}" sibTransId="{5E59C9FC-61F5-4A6A-A53E-00FE9E9765A6}"/>
    <dgm:cxn modelId="{75AF3048-718C-4E88-8712-2D75DB929741}" type="presOf" srcId="{4A4E3F77-2CCD-473F-8731-A5347223B6A1}" destId="{7F5F3C62-C5F8-41BF-82DC-0F6815F42E34}" srcOrd="0" destOrd="1" presId="urn:microsoft.com/office/officeart/2005/8/layout/vList2"/>
    <dgm:cxn modelId="{66DF7D1A-3529-46BB-9861-A13038306A67}" type="presOf" srcId="{AA002856-29EB-4513-AF89-1D4006884B17}" destId="{AD0973CD-4269-493B-A238-CD0FE673F1C4}" srcOrd="0" destOrd="0" presId="urn:microsoft.com/office/officeart/2005/8/layout/vList2"/>
    <dgm:cxn modelId="{6EA93340-128F-46A8-806F-284D82E81F64}" srcId="{31BD75E8-1F63-4F52-A919-E17AAD4BDCAF}" destId="{3F34F8EF-9A75-4730-BEC7-DFE3CE007D1F}" srcOrd="2" destOrd="0" parTransId="{D3E3AC7F-7DD4-4E33-A3AE-4E57E366C9FA}" sibTransId="{8BEB968B-3E76-4899-B853-2423542321A5}"/>
    <dgm:cxn modelId="{056E942A-C1A4-400D-B9F1-077E35E140CB}" type="presParOf" srcId="{AD0973CD-4269-493B-A238-CD0FE673F1C4}" destId="{85FB4898-4E6C-4402-B52D-CC0F8503AEC3}" srcOrd="0" destOrd="0" presId="urn:microsoft.com/office/officeart/2005/8/layout/vList2"/>
    <dgm:cxn modelId="{08B46B04-A435-4C2F-819E-181FE3999250}" type="presParOf" srcId="{AD0973CD-4269-493B-A238-CD0FE673F1C4}" destId="{2262D8DE-CC1F-4056-9250-93BA1F537ACE}" srcOrd="1" destOrd="0" presId="urn:microsoft.com/office/officeart/2005/8/layout/vList2"/>
    <dgm:cxn modelId="{4DABB8B7-DBEE-4DAA-99A9-F71DC6FF3BC3}" type="presParOf" srcId="{AD0973CD-4269-493B-A238-CD0FE673F1C4}" destId="{3492A38D-5D45-48E6-876F-9D4CAC358292}" srcOrd="2" destOrd="0" presId="urn:microsoft.com/office/officeart/2005/8/layout/vList2"/>
    <dgm:cxn modelId="{5A485A84-27AD-44BD-9088-E80094B15CA1}" type="presParOf" srcId="{AD0973CD-4269-493B-A238-CD0FE673F1C4}" destId="{7F5F3C62-C5F8-41BF-82DC-0F6815F42E34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15CA2D9-42A4-4599-B511-6C11D0ED9890}" type="doc">
      <dgm:prSet loTypeId="urn:microsoft.com/office/officeart/2005/8/layout/chevron2" loCatId="process" qsTypeId="urn:microsoft.com/office/officeart/2005/8/quickstyle/simple4" qsCatId="simple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4F51D5AC-0BCF-4E78-8CE0-810812B60C44}">
      <dgm:prSet phldrT="[Текст]"/>
      <dgm:spPr/>
      <dgm:t>
        <a:bodyPr/>
        <a:lstStyle/>
        <a:p>
          <a:r>
            <a:rPr lang="ru-RU" dirty="0">
              <a:latin typeface="Arial" pitchFamily="34" charset="0"/>
              <a:cs typeface="Arial" pitchFamily="34" charset="0"/>
            </a:rPr>
            <a:t>1</a:t>
          </a:r>
        </a:p>
      </dgm:t>
    </dgm:pt>
    <dgm:pt modelId="{CD262841-7E82-4618-858D-9E862CBB7BB4}" type="parTrans" cxnId="{53DA8AC5-29BC-4B3C-996C-7F2D94CCC3DA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1824B3B5-40CE-4EA6-AB09-205D6C55447F}" type="sibTrans" cxnId="{53DA8AC5-29BC-4B3C-996C-7F2D94CCC3DA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6E9F1F7F-DEDC-4B9C-B82B-5F041A7F6447}">
      <dgm:prSet phldrT="[Текст]"/>
      <dgm:spPr/>
      <dgm:t>
        <a:bodyPr/>
        <a:lstStyle/>
        <a:p>
          <a:r>
            <a:rPr lang="ru-RU" sz="2600" dirty="0">
              <a:latin typeface="Arial" pitchFamily="34" charset="0"/>
              <a:cs typeface="Arial" pitchFamily="34" charset="0"/>
            </a:rPr>
            <a:t>Когда можно сказать, что праздник удался?</a:t>
          </a:r>
          <a:endParaRPr lang="en-US" sz="2600" dirty="0">
            <a:latin typeface="Arial" pitchFamily="34" charset="0"/>
            <a:cs typeface="Arial" pitchFamily="34" charset="0"/>
          </a:endParaRPr>
        </a:p>
      </dgm:t>
    </dgm:pt>
    <dgm:pt modelId="{73113904-F5FC-40F2-8AAB-8F5F0A418601}" type="parTrans" cxnId="{A0C99499-9951-4FB2-B2D1-BAC16FC3AF97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FED55BCF-169F-47B5-AF79-D77D1575C132}" type="sibTrans" cxnId="{A0C99499-9951-4FB2-B2D1-BAC16FC3AF97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8C57E84D-A0F1-4666-B261-F8C34C08AAF4}">
      <dgm:prSet phldrT="[Текст]"/>
      <dgm:spPr/>
      <dgm:t>
        <a:bodyPr/>
        <a:lstStyle/>
        <a:p>
          <a:r>
            <a:rPr lang="ru-RU" sz="2600" dirty="0">
              <a:latin typeface="Arial" pitchFamily="34" charset="0"/>
              <a:cs typeface="Arial" pitchFamily="34" charset="0"/>
            </a:rPr>
            <a:t>Вы больше любите праздник или подготовку</a:t>
          </a:r>
          <a:r>
            <a:rPr lang="en-US" sz="2600" dirty="0">
              <a:latin typeface="Arial" pitchFamily="34" charset="0"/>
              <a:cs typeface="Arial" pitchFamily="34" charset="0"/>
            </a:rPr>
            <a:t/>
          </a:r>
          <a:br>
            <a:rPr lang="en-US" sz="2600" dirty="0">
              <a:latin typeface="Arial" pitchFamily="34" charset="0"/>
              <a:cs typeface="Arial" pitchFamily="34" charset="0"/>
            </a:rPr>
          </a:br>
          <a:r>
            <a:rPr lang="ru-RU" sz="2600" dirty="0">
              <a:latin typeface="Arial" pitchFamily="34" charset="0"/>
              <a:cs typeface="Arial" pitchFamily="34" charset="0"/>
            </a:rPr>
            <a:t>к нему? Почему?</a:t>
          </a:r>
        </a:p>
      </dgm:t>
    </dgm:pt>
    <dgm:pt modelId="{EA1C2D80-829C-478C-80A6-D378C32E07D5}" type="parTrans" cxnId="{6B24C999-DA4A-43E4-BC91-BE6A2DF6692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D6491F82-28C1-4020-A97A-C78F49B2913F}" type="sibTrans" cxnId="{6B24C999-DA4A-43E4-BC91-BE6A2DF6692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DD4B459C-3B2F-48E4-8249-3D853DD0C0D2}">
      <dgm:prSet phldrT="[Текст]"/>
      <dgm:spPr/>
      <dgm:t>
        <a:bodyPr/>
        <a:lstStyle/>
        <a:p>
          <a:r>
            <a:rPr lang="ru-RU" dirty="0">
              <a:latin typeface="Arial" pitchFamily="34" charset="0"/>
              <a:cs typeface="Arial" pitchFamily="34" charset="0"/>
            </a:rPr>
            <a:t>2</a:t>
          </a:r>
        </a:p>
      </dgm:t>
    </dgm:pt>
    <dgm:pt modelId="{C07EEE6D-CBA8-4C9D-B637-BC7B940D4A48}" type="parTrans" cxnId="{A562AC67-E5BE-453C-A508-675FAC7AA0D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CB0344BB-6774-4529-912B-54D49AEBDFDC}" type="sibTrans" cxnId="{A562AC67-E5BE-453C-A508-675FAC7AA0D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A41AF155-EA31-4514-89A7-1EB2FE9D7257}">
      <dgm:prSet phldrT="[Текст]"/>
      <dgm:spPr/>
      <dgm:t>
        <a:bodyPr/>
        <a:lstStyle/>
        <a:p>
          <a:r>
            <a:rPr lang="ru-RU" sz="2600" dirty="0">
              <a:latin typeface="Arial" pitchFamily="34" charset="0"/>
              <a:cs typeface="Arial" pitchFamily="34" charset="0"/>
            </a:rPr>
            <a:t>Какие праздники Вам нравятся больше и почему: домашние, школьные, в кругу друзей?</a:t>
          </a:r>
        </a:p>
      </dgm:t>
    </dgm:pt>
    <dgm:pt modelId="{DCEB13DC-C06D-4DC7-BF8B-1298A45ED824}" type="parTrans" cxnId="{75ED8090-F783-45D4-8A92-45460E3B5E03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E5F541D8-79D5-4AB2-B956-0DE40679F885}" type="sibTrans" cxnId="{75ED8090-F783-45D4-8A92-45460E3B5E03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F188411A-FF18-48CA-BD11-981B630005B8}">
      <dgm:prSet phldrT="[Текст]"/>
      <dgm:spPr/>
      <dgm:t>
        <a:bodyPr/>
        <a:lstStyle/>
        <a:p>
          <a:r>
            <a:rPr lang="ru-RU" sz="2600" dirty="0">
              <a:latin typeface="Arial" pitchFamily="34" charset="0"/>
              <a:cs typeface="Arial" pitchFamily="34" charset="0"/>
            </a:rPr>
            <a:t>3</a:t>
          </a:r>
        </a:p>
      </dgm:t>
    </dgm:pt>
    <dgm:pt modelId="{0878B32D-CBBA-4FB7-957B-4E97DDAFC3BF}" type="parTrans" cxnId="{2DE5C949-56D2-49A0-9059-3193A95B5D53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639269DA-B1F7-4D52-8FF3-3A3018AB101A}" type="sibTrans" cxnId="{2DE5C949-56D2-49A0-9059-3193A95B5D53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37919C97-4212-464D-A6E8-E5C8F97AB45F}" type="pres">
      <dgm:prSet presAssocID="{715CA2D9-42A4-4599-B511-6C11D0ED989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09D056-CA3D-4E86-BDFF-493BE162A82D}" type="pres">
      <dgm:prSet presAssocID="{4F51D5AC-0BCF-4E78-8CE0-810812B60C44}" presName="composite" presStyleCnt="0"/>
      <dgm:spPr/>
    </dgm:pt>
    <dgm:pt modelId="{CFE6B6B6-417E-4D5B-898E-896AE89FF173}" type="pres">
      <dgm:prSet presAssocID="{4F51D5AC-0BCF-4E78-8CE0-810812B60C44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4DD577-1B02-4BB5-9F66-D41BDEC4DD0D}" type="pres">
      <dgm:prSet presAssocID="{4F51D5AC-0BCF-4E78-8CE0-810812B60C44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5889CF-BEF8-4E78-AC05-9BD1E654C004}" type="pres">
      <dgm:prSet presAssocID="{1824B3B5-40CE-4EA6-AB09-205D6C55447F}" presName="sp" presStyleCnt="0"/>
      <dgm:spPr/>
    </dgm:pt>
    <dgm:pt modelId="{9FE048AE-DC92-45F8-9984-0F042C828D43}" type="pres">
      <dgm:prSet presAssocID="{DD4B459C-3B2F-48E4-8249-3D853DD0C0D2}" presName="composite" presStyleCnt="0"/>
      <dgm:spPr/>
    </dgm:pt>
    <dgm:pt modelId="{44C9EE0C-22EA-4206-9091-F9256FFF382E}" type="pres">
      <dgm:prSet presAssocID="{DD4B459C-3B2F-48E4-8249-3D853DD0C0D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AF1A1A-EA46-4044-B6D3-8121195572A2}" type="pres">
      <dgm:prSet presAssocID="{DD4B459C-3B2F-48E4-8249-3D853DD0C0D2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A7819A-62C8-4D07-B292-5315A05D8F2C}" type="pres">
      <dgm:prSet presAssocID="{CB0344BB-6774-4529-912B-54D49AEBDFDC}" presName="sp" presStyleCnt="0"/>
      <dgm:spPr/>
    </dgm:pt>
    <dgm:pt modelId="{8773587A-A34D-4C7E-845D-AE61E11D0D13}" type="pres">
      <dgm:prSet presAssocID="{F188411A-FF18-48CA-BD11-981B630005B8}" presName="composite" presStyleCnt="0"/>
      <dgm:spPr/>
    </dgm:pt>
    <dgm:pt modelId="{A3ACD80D-77D8-4BBA-8EF9-EFF4EAD63B86}" type="pres">
      <dgm:prSet presAssocID="{F188411A-FF18-48CA-BD11-981B630005B8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C911BD-779E-4DDD-99E9-D21FB6588A23}" type="pres">
      <dgm:prSet presAssocID="{F188411A-FF18-48CA-BD11-981B630005B8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DA8AC5-29BC-4B3C-996C-7F2D94CCC3DA}" srcId="{715CA2D9-42A4-4599-B511-6C11D0ED9890}" destId="{4F51D5AC-0BCF-4E78-8CE0-810812B60C44}" srcOrd="0" destOrd="0" parTransId="{CD262841-7E82-4618-858D-9E862CBB7BB4}" sibTransId="{1824B3B5-40CE-4EA6-AB09-205D6C55447F}"/>
    <dgm:cxn modelId="{7D936940-1E5D-4325-B45B-FE526CE90C34}" type="presOf" srcId="{715CA2D9-42A4-4599-B511-6C11D0ED9890}" destId="{37919C97-4212-464D-A6E8-E5C8F97AB45F}" srcOrd="0" destOrd="0" presId="urn:microsoft.com/office/officeart/2005/8/layout/chevron2"/>
    <dgm:cxn modelId="{17F217D5-A80C-4687-AAC1-739205FBAE4B}" type="presOf" srcId="{6E9F1F7F-DEDC-4B9C-B82B-5F041A7F6447}" destId="{D5AF1A1A-EA46-4044-B6D3-8121195572A2}" srcOrd="0" destOrd="0" presId="urn:microsoft.com/office/officeart/2005/8/layout/chevron2"/>
    <dgm:cxn modelId="{B9F696CC-5547-49C2-BD14-C07E80D261A3}" type="presOf" srcId="{F188411A-FF18-48CA-BD11-981B630005B8}" destId="{A3ACD80D-77D8-4BBA-8EF9-EFF4EAD63B86}" srcOrd="0" destOrd="0" presId="urn:microsoft.com/office/officeart/2005/8/layout/chevron2"/>
    <dgm:cxn modelId="{2DE5C949-56D2-49A0-9059-3193A95B5D53}" srcId="{715CA2D9-42A4-4599-B511-6C11D0ED9890}" destId="{F188411A-FF18-48CA-BD11-981B630005B8}" srcOrd="2" destOrd="0" parTransId="{0878B32D-CBBA-4FB7-957B-4E97DDAFC3BF}" sibTransId="{639269DA-B1F7-4D52-8FF3-3A3018AB101A}"/>
    <dgm:cxn modelId="{A19807BF-9B8F-4FBE-AECC-19828D0305CE}" type="presOf" srcId="{DD4B459C-3B2F-48E4-8249-3D853DD0C0D2}" destId="{44C9EE0C-22EA-4206-9091-F9256FFF382E}" srcOrd="0" destOrd="0" presId="urn:microsoft.com/office/officeart/2005/8/layout/chevron2"/>
    <dgm:cxn modelId="{E4F4DAEA-6D3B-4BC5-94A9-0CCF3A877A5D}" type="presOf" srcId="{4F51D5AC-0BCF-4E78-8CE0-810812B60C44}" destId="{CFE6B6B6-417E-4D5B-898E-896AE89FF173}" srcOrd="0" destOrd="0" presId="urn:microsoft.com/office/officeart/2005/8/layout/chevron2"/>
    <dgm:cxn modelId="{A0C99499-9951-4FB2-B2D1-BAC16FC3AF97}" srcId="{DD4B459C-3B2F-48E4-8249-3D853DD0C0D2}" destId="{6E9F1F7F-DEDC-4B9C-B82B-5F041A7F6447}" srcOrd="0" destOrd="0" parTransId="{73113904-F5FC-40F2-8AAB-8F5F0A418601}" sibTransId="{FED55BCF-169F-47B5-AF79-D77D1575C132}"/>
    <dgm:cxn modelId="{090D048E-434B-488F-9ABB-4B1467548BE8}" type="presOf" srcId="{A41AF155-EA31-4514-89A7-1EB2FE9D7257}" destId="{334DD577-1B02-4BB5-9F66-D41BDEC4DD0D}" srcOrd="0" destOrd="0" presId="urn:microsoft.com/office/officeart/2005/8/layout/chevron2"/>
    <dgm:cxn modelId="{6B24C999-DA4A-43E4-BC91-BE6A2DF66929}" srcId="{F188411A-FF18-48CA-BD11-981B630005B8}" destId="{8C57E84D-A0F1-4666-B261-F8C34C08AAF4}" srcOrd="0" destOrd="0" parTransId="{EA1C2D80-829C-478C-80A6-D378C32E07D5}" sibTransId="{D6491F82-28C1-4020-A97A-C78F49B2913F}"/>
    <dgm:cxn modelId="{75ED8090-F783-45D4-8A92-45460E3B5E03}" srcId="{4F51D5AC-0BCF-4E78-8CE0-810812B60C44}" destId="{A41AF155-EA31-4514-89A7-1EB2FE9D7257}" srcOrd="0" destOrd="0" parTransId="{DCEB13DC-C06D-4DC7-BF8B-1298A45ED824}" sibTransId="{E5F541D8-79D5-4AB2-B956-0DE40679F885}"/>
    <dgm:cxn modelId="{28B594E1-7442-4653-A7D6-4A286710017D}" type="presOf" srcId="{8C57E84D-A0F1-4666-B261-F8C34C08AAF4}" destId="{8AC911BD-779E-4DDD-99E9-D21FB6588A23}" srcOrd="0" destOrd="0" presId="urn:microsoft.com/office/officeart/2005/8/layout/chevron2"/>
    <dgm:cxn modelId="{A562AC67-E5BE-453C-A508-675FAC7AA0D9}" srcId="{715CA2D9-42A4-4599-B511-6C11D0ED9890}" destId="{DD4B459C-3B2F-48E4-8249-3D853DD0C0D2}" srcOrd="1" destOrd="0" parTransId="{C07EEE6D-CBA8-4C9D-B637-BC7B940D4A48}" sibTransId="{CB0344BB-6774-4529-912B-54D49AEBDFDC}"/>
    <dgm:cxn modelId="{CC8C727C-64FC-42F3-8F47-97B677D45534}" type="presParOf" srcId="{37919C97-4212-464D-A6E8-E5C8F97AB45F}" destId="{3709D056-CA3D-4E86-BDFF-493BE162A82D}" srcOrd="0" destOrd="0" presId="urn:microsoft.com/office/officeart/2005/8/layout/chevron2"/>
    <dgm:cxn modelId="{F46BFF33-B6C6-4F70-8BC1-7605C2014577}" type="presParOf" srcId="{3709D056-CA3D-4E86-BDFF-493BE162A82D}" destId="{CFE6B6B6-417E-4D5B-898E-896AE89FF173}" srcOrd="0" destOrd="0" presId="urn:microsoft.com/office/officeart/2005/8/layout/chevron2"/>
    <dgm:cxn modelId="{AEAA4CF1-D60E-449A-B228-211F9EE6A514}" type="presParOf" srcId="{3709D056-CA3D-4E86-BDFF-493BE162A82D}" destId="{334DD577-1B02-4BB5-9F66-D41BDEC4DD0D}" srcOrd="1" destOrd="0" presId="urn:microsoft.com/office/officeart/2005/8/layout/chevron2"/>
    <dgm:cxn modelId="{34C498C0-F5F0-43D1-85FE-B9C7F4E27A64}" type="presParOf" srcId="{37919C97-4212-464D-A6E8-E5C8F97AB45F}" destId="{F85889CF-BEF8-4E78-AC05-9BD1E654C004}" srcOrd="1" destOrd="0" presId="urn:microsoft.com/office/officeart/2005/8/layout/chevron2"/>
    <dgm:cxn modelId="{17C343C9-8559-4599-98AA-C4BE956ADEC2}" type="presParOf" srcId="{37919C97-4212-464D-A6E8-E5C8F97AB45F}" destId="{9FE048AE-DC92-45F8-9984-0F042C828D43}" srcOrd="2" destOrd="0" presId="urn:microsoft.com/office/officeart/2005/8/layout/chevron2"/>
    <dgm:cxn modelId="{1EE248A5-127B-45A4-8D52-443D9BE0AFB9}" type="presParOf" srcId="{9FE048AE-DC92-45F8-9984-0F042C828D43}" destId="{44C9EE0C-22EA-4206-9091-F9256FFF382E}" srcOrd="0" destOrd="0" presId="urn:microsoft.com/office/officeart/2005/8/layout/chevron2"/>
    <dgm:cxn modelId="{C2F6D79B-A96F-4372-B414-0A446044F95A}" type="presParOf" srcId="{9FE048AE-DC92-45F8-9984-0F042C828D43}" destId="{D5AF1A1A-EA46-4044-B6D3-8121195572A2}" srcOrd="1" destOrd="0" presId="urn:microsoft.com/office/officeart/2005/8/layout/chevron2"/>
    <dgm:cxn modelId="{52EF9AC5-8AA9-4EDA-B54E-0E13064E1D26}" type="presParOf" srcId="{37919C97-4212-464D-A6E8-E5C8F97AB45F}" destId="{9AA7819A-62C8-4D07-B292-5315A05D8F2C}" srcOrd="3" destOrd="0" presId="urn:microsoft.com/office/officeart/2005/8/layout/chevron2"/>
    <dgm:cxn modelId="{B466697C-262E-40CA-B0D7-0FCBB1C9A5C7}" type="presParOf" srcId="{37919C97-4212-464D-A6E8-E5C8F97AB45F}" destId="{8773587A-A34D-4C7E-845D-AE61E11D0D13}" srcOrd="4" destOrd="0" presId="urn:microsoft.com/office/officeart/2005/8/layout/chevron2"/>
    <dgm:cxn modelId="{3C1A2B2D-104F-470C-8ACA-6473C86020DF}" type="presParOf" srcId="{8773587A-A34D-4C7E-845D-AE61E11D0D13}" destId="{A3ACD80D-77D8-4BBA-8EF9-EFF4EAD63B86}" srcOrd="0" destOrd="0" presId="urn:microsoft.com/office/officeart/2005/8/layout/chevron2"/>
    <dgm:cxn modelId="{B372AC9F-527B-43AA-BD6A-BA92DE356DB9}" type="presParOf" srcId="{8773587A-A34D-4C7E-845D-AE61E11D0D13}" destId="{8AC911BD-779E-4DDD-99E9-D21FB6588A2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15CA2D9-42A4-4599-B511-6C11D0ED9890}" type="doc">
      <dgm:prSet loTypeId="urn:microsoft.com/office/officeart/2005/8/layout/chevron2" loCatId="process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4F51D5AC-0BCF-4E78-8CE0-810812B60C44}">
      <dgm:prSet phldrT="[Текст]"/>
      <dgm:spPr/>
      <dgm:t>
        <a:bodyPr/>
        <a:lstStyle/>
        <a:p>
          <a:r>
            <a:rPr lang="ru-RU" dirty="0">
              <a:latin typeface="Arial" pitchFamily="34" charset="0"/>
              <a:cs typeface="Arial" pitchFamily="34" charset="0"/>
            </a:rPr>
            <a:t>1</a:t>
          </a:r>
        </a:p>
      </dgm:t>
    </dgm:pt>
    <dgm:pt modelId="{CD262841-7E82-4618-858D-9E862CBB7BB4}" type="parTrans" cxnId="{53DA8AC5-29BC-4B3C-996C-7F2D94CCC3DA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1824B3B5-40CE-4EA6-AB09-205D6C55447F}" type="sibTrans" cxnId="{53DA8AC5-29BC-4B3C-996C-7F2D94CCC3DA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6E9F1F7F-DEDC-4B9C-B82B-5F041A7F6447}">
      <dgm:prSet phldrT="[Текст]"/>
      <dgm:spPr/>
      <dgm:t>
        <a:bodyPr/>
        <a:lstStyle/>
        <a:p>
          <a:r>
            <a:rPr lang="ru-RU" sz="2600" dirty="0">
              <a:latin typeface="Arial" pitchFamily="34" charset="0"/>
              <a:cs typeface="Arial" pitchFamily="34" charset="0"/>
            </a:rPr>
            <a:t>Что бы Вы порекомендовали Вашим сверстникам, которые собираются впервые отправиться в поход или на экскурсию?</a:t>
          </a:r>
          <a:endParaRPr lang="en-US" sz="2600" dirty="0">
            <a:latin typeface="Arial" pitchFamily="34" charset="0"/>
            <a:cs typeface="Arial" pitchFamily="34" charset="0"/>
          </a:endParaRPr>
        </a:p>
      </dgm:t>
    </dgm:pt>
    <dgm:pt modelId="{73113904-F5FC-40F2-8AAB-8F5F0A418601}" type="parTrans" cxnId="{A0C99499-9951-4FB2-B2D1-BAC16FC3AF97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FED55BCF-169F-47B5-AF79-D77D1575C132}" type="sibTrans" cxnId="{A0C99499-9951-4FB2-B2D1-BAC16FC3AF97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8C57E84D-A0F1-4666-B261-F8C34C08AAF4}">
      <dgm:prSet phldrT="[Текст]"/>
      <dgm:spPr/>
      <dgm:t>
        <a:bodyPr/>
        <a:lstStyle/>
        <a:p>
          <a:r>
            <a:rPr lang="ru-RU" sz="2600" dirty="0">
              <a:latin typeface="Arial" pitchFamily="34" charset="0"/>
              <a:cs typeface="Arial" pitchFamily="34" charset="0"/>
            </a:rPr>
            <a:t>Что самое важное в походе или экскурсии?</a:t>
          </a:r>
        </a:p>
      </dgm:t>
    </dgm:pt>
    <dgm:pt modelId="{EA1C2D80-829C-478C-80A6-D378C32E07D5}" type="parTrans" cxnId="{6B24C999-DA4A-43E4-BC91-BE6A2DF6692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D6491F82-28C1-4020-A97A-C78F49B2913F}" type="sibTrans" cxnId="{6B24C999-DA4A-43E4-BC91-BE6A2DF6692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DD4B459C-3B2F-48E4-8249-3D853DD0C0D2}">
      <dgm:prSet phldrT="[Текст]"/>
      <dgm:spPr/>
      <dgm:t>
        <a:bodyPr/>
        <a:lstStyle/>
        <a:p>
          <a:r>
            <a:rPr lang="ru-RU" dirty="0">
              <a:latin typeface="Arial" pitchFamily="34" charset="0"/>
              <a:cs typeface="Arial" pitchFamily="34" charset="0"/>
            </a:rPr>
            <a:t>2</a:t>
          </a:r>
        </a:p>
      </dgm:t>
    </dgm:pt>
    <dgm:pt modelId="{C07EEE6D-CBA8-4C9D-B637-BC7B940D4A48}" type="parTrans" cxnId="{A562AC67-E5BE-453C-A508-675FAC7AA0D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CB0344BB-6774-4529-912B-54D49AEBDFDC}" type="sibTrans" cxnId="{A562AC67-E5BE-453C-A508-675FAC7AA0D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A41AF155-EA31-4514-89A7-1EB2FE9D7257}">
      <dgm:prSet phldrT="[Текст]"/>
      <dgm:spPr/>
      <dgm:t>
        <a:bodyPr/>
        <a:lstStyle/>
        <a:p>
          <a:r>
            <a:rPr lang="ru-RU" sz="2600" dirty="0">
              <a:latin typeface="Arial" pitchFamily="34" charset="0"/>
              <a:cs typeface="Arial" pitchFamily="34" charset="0"/>
            </a:rPr>
            <a:t>Чем полезны походы и экскурсии?</a:t>
          </a:r>
        </a:p>
      </dgm:t>
    </dgm:pt>
    <dgm:pt modelId="{DCEB13DC-C06D-4DC7-BF8B-1298A45ED824}" type="parTrans" cxnId="{75ED8090-F783-45D4-8A92-45460E3B5E03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E5F541D8-79D5-4AB2-B956-0DE40679F885}" type="sibTrans" cxnId="{75ED8090-F783-45D4-8A92-45460E3B5E03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F188411A-FF18-48CA-BD11-981B630005B8}">
      <dgm:prSet phldrT="[Текст]"/>
      <dgm:spPr/>
      <dgm:t>
        <a:bodyPr/>
        <a:lstStyle/>
        <a:p>
          <a:r>
            <a:rPr lang="ru-RU" sz="2600" dirty="0">
              <a:latin typeface="Arial" pitchFamily="34" charset="0"/>
              <a:cs typeface="Arial" pitchFamily="34" charset="0"/>
            </a:rPr>
            <a:t>3</a:t>
          </a:r>
        </a:p>
      </dgm:t>
    </dgm:pt>
    <dgm:pt modelId="{0878B32D-CBBA-4FB7-957B-4E97DDAFC3BF}" type="parTrans" cxnId="{2DE5C949-56D2-49A0-9059-3193A95B5D53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639269DA-B1F7-4D52-8FF3-3A3018AB101A}" type="sibTrans" cxnId="{2DE5C949-56D2-49A0-9059-3193A95B5D53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37919C97-4212-464D-A6E8-E5C8F97AB45F}" type="pres">
      <dgm:prSet presAssocID="{715CA2D9-42A4-4599-B511-6C11D0ED989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09D056-CA3D-4E86-BDFF-493BE162A82D}" type="pres">
      <dgm:prSet presAssocID="{4F51D5AC-0BCF-4E78-8CE0-810812B60C44}" presName="composite" presStyleCnt="0"/>
      <dgm:spPr/>
    </dgm:pt>
    <dgm:pt modelId="{CFE6B6B6-417E-4D5B-898E-896AE89FF173}" type="pres">
      <dgm:prSet presAssocID="{4F51D5AC-0BCF-4E78-8CE0-810812B60C44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4DD577-1B02-4BB5-9F66-D41BDEC4DD0D}" type="pres">
      <dgm:prSet presAssocID="{4F51D5AC-0BCF-4E78-8CE0-810812B60C44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5889CF-BEF8-4E78-AC05-9BD1E654C004}" type="pres">
      <dgm:prSet presAssocID="{1824B3B5-40CE-4EA6-AB09-205D6C55447F}" presName="sp" presStyleCnt="0"/>
      <dgm:spPr/>
    </dgm:pt>
    <dgm:pt modelId="{9FE048AE-DC92-45F8-9984-0F042C828D43}" type="pres">
      <dgm:prSet presAssocID="{DD4B459C-3B2F-48E4-8249-3D853DD0C0D2}" presName="composite" presStyleCnt="0"/>
      <dgm:spPr/>
    </dgm:pt>
    <dgm:pt modelId="{44C9EE0C-22EA-4206-9091-F9256FFF382E}" type="pres">
      <dgm:prSet presAssocID="{DD4B459C-3B2F-48E4-8249-3D853DD0C0D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AF1A1A-EA46-4044-B6D3-8121195572A2}" type="pres">
      <dgm:prSet presAssocID="{DD4B459C-3B2F-48E4-8249-3D853DD0C0D2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A7819A-62C8-4D07-B292-5315A05D8F2C}" type="pres">
      <dgm:prSet presAssocID="{CB0344BB-6774-4529-912B-54D49AEBDFDC}" presName="sp" presStyleCnt="0"/>
      <dgm:spPr/>
    </dgm:pt>
    <dgm:pt modelId="{8773587A-A34D-4C7E-845D-AE61E11D0D13}" type="pres">
      <dgm:prSet presAssocID="{F188411A-FF18-48CA-BD11-981B630005B8}" presName="composite" presStyleCnt="0"/>
      <dgm:spPr/>
    </dgm:pt>
    <dgm:pt modelId="{A3ACD80D-77D8-4BBA-8EF9-EFF4EAD63B86}" type="pres">
      <dgm:prSet presAssocID="{F188411A-FF18-48CA-BD11-981B630005B8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C911BD-779E-4DDD-99E9-D21FB6588A23}" type="pres">
      <dgm:prSet presAssocID="{F188411A-FF18-48CA-BD11-981B630005B8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DA8AC5-29BC-4B3C-996C-7F2D94CCC3DA}" srcId="{715CA2D9-42A4-4599-B511-6C11D0ED9890}" destId="{4F51D5AC-0BCF-4E78-8CE0-810812B60C44}" srcOrd="0" destOrd="0" parTransId="{CD262841-7E82-4618-858D-9E862CBB7BB4}" sibTransId="{1824B3B5-40CE-4EA6-AB09-205D6C55447F}"/>
    <dgm:cxn modelId="{7D936940-1E5D-4325-B45B-FE526CE90C34}" type="presOf" srcId="{715CA2D9-42A4-4599-B511-6C11D0ED9890}" destId="{37919C97-4212-464D-A6E8-E5C8F97AB45F}" srcOrd="0" destOrd="0" presId="urn:microsoft.com/office/officeart/2005/8/layout/chevron2"/>
    <dgm:cxn modelId="{17F217D5-A80C-4687-AAC1-739205FBAE4B}" type="presOf" srcId="{6E9F1F7F-DEDC-4B9C-B82B-5F041A7F6447}" destId="{D5AF1A1A-EA46-4044-B6D3-8121195572A2}" srcOrd="0" destOrd="0" presId="urn:microsoft.com/office/officeart/2005/8/layout/chevron2"/>
    <dgm:cxn modelId="{B9F696CC-5547-49C2-BD14-C07E80D261A3}" type="presOf" srcId="{F188411A-FF18-48CA-BD11-981B630005B8}" destId="{A3ACD80D-77D8-4BBA-8EF9-EFF4EAD63B86}" srcOrd="0" destOrd="0" presId="urn:microsoft.com/office/officeart/2005/8/layout/chevron2"/>
    <dgm:cxn modelId="{2DE5C949-56D2-49A0-9059-3193A95B5D53}" srcId="{715CA2D9-42A4-4599-B511-6C11D0ED9890}" destId="{F188411A-FF18-48CA-BD11-981B630005B8}" srcOrd="2" destOrd="0" parTransId="{0878B32D-CBBA-4FB7-957B-4E97DDAFC3BF}" sibTransId="{639269DA-B1F7-4D52-8FF3-3A3018AB101A}"/>
    <dgm:cxn modelId="{A19807BF-9B8F-4FBE-AECC-19828D0305CE}" type="presOf" srcId="{DD4B459C-3B2F-48E4-8249-3D853DD0C0D2}" destId="{44C9EE0C-22EA-4206-9091-F9256FFF382E}" srcOrd="0" destOrd="0" presId="urn:microsoft.com/office/officeart/2005/8/layout/chevron2"/>
    <dgm:cxn modelId="{E4F4DAEA-6D3B-4BC5-94A9-0CCF3A877A5D}" type="presOf" srcId="{4F51D5AC-0BCF-4E78-8CE0-810812B60C44}" destId="{CFE6B6B6-417E-4D5B-898E-896AE89FF173}" srcOrd="0" destOrd="0" presId="urn:microsoft.com/office/officeart/2005/8/layout/chevron2"/>
    <dgm:cxn modelId="{A0C99499-9951-4FB2-B2D1-BAC16FC3AF97}" srcId="{DD4B459C-3B2F-48E4-8249-3D853DD0C0D2}" destId="{6E9F1F7F-DEDC-4B9C-B82B-5F041A7F6447}" srcOrd="0" destOrd="0" parTransId="{73113904-F5FC-40F2-8AAB-8F5F0A418601}" sibTransId="{FED55BCF-169F-47B5-AF79-D77D1575C132}"/>
    <dgm:cxn modelId="{090D048E-434B-488F-9ABB-4B1467548BE8}" type="presOf" srcId="{A41AF155-EA31-4514-89A7-1EB2FE9D7257}" destId="{334DD577-1B02-4BB5-9F66-D41BDEC4DD0D}" srcOrd="0" destOrd="0" presId="urn:microsoft.com/office/officeart/2005/8/layout/chevron2"/>
    <dgm:cxn modelId="{6B24C999-DA4A-43E4-BC91-BE6A2DF66929}" srcId="{F188411A-FF18-48CA-BD11-981B630005B8}" destId="{8C57E84D-A0F1-4666-B261-F8C34C08AAF4}" srcOrd="0" destOrd="0" parTransId="{EA1C2D80-829C-478C-80A6-D378C32E07D5}" sibTransId="{D6491F82-28C1-4020-A97A-C78F49B2913F}"/>
    <dgm:cxn modelId="{75ED8090-F783-45D4-8A92-45460E3B5E03}" srcId="{4F51D5AC-0BCF-4E78-8CE0-810812B60C44}" destId="{A41AF155-EA31-4514-89A7-1EB2FE9D7257}" srcOrd="0" destOrd="0" parTransId="{DCEB13DC-C06D-4DC7-BF8B-1298A45ED824}" sibTransId="{E5F541D8-79D5-4AB2-B956-0DE40679F885}"/>
    <dgm:cxn modelId="{28B594E1-7442-4653-A7D6-4A286710017D}" type="presOf" srcId="{8C57E84D-A0F1-4666-B261-F8C34C08AAF4}" destId="{8AC911BD-779E-4DDD-99E9-D21FB6588A23}" srcOrd="0" destOrd="0" presId="urn:microsoft.com/office/officeart/2005/8/layout/chevron2"/>
    <dgm:cxn modelId="{A562AC67-E5BE-453C-A508-675FAC7AA0D9}" srcId="{715CA2D9-42A4-4599-B511-6C11D0ED9890}" destId="{DD4B459C-3B2F-48E4-8249-3D853DD0C0D2}" srcOrd="1" destOrd="0" parTransId="{C07EEE6D-CBA8-4C9D-B637-BC7B940D4A48}" sibTransId="{CB0344BB-6774-4529-912B-54D49AEBDFDC}"/>
    <dgm:cxn modelId="{CC8C727C-64FC-42F3-8F47-97B677D45534}" type="presParOf" srcId="{37919C97-4212-464D-A6E8-E5C8F97AB45F}" destId="{3709D056-CA3D-4E86-BDFF-493BE162A82D}" srcOrd="0" destOrd="0" presId="urn:microsoft.com/office/officeart/2005/8/layout/chevron2"/>
    <dgm:cxn modelId="{F46BFF33-B6C6-4F70-8BC1-7605C2014577}" type="presParOf" srcId="{3709D056-CA3D-4E86-BDFF-493BE162A82D}" destId="{CFE6B6B6-417E-4D5B-898E-896AE89FF173}" srcOrd="0" destOrd="0" presId="urn:microsoft.com/office/officeart/2005/8/layout/chevron2"/>
    <dgm:cxn modelId="{AEAA4CF1-D60E-449A-B228-211F9EE6A514}" type="presParOf" srcId="{3709D056-CA3D-4E86-BDFF-493BE162A82D}" destId="{334DD577-1B02-4BB5-9F66-D41BDEC4DD0D}" srcOrd="1" destOrd="0" presId="urn:microsoft.com/office/officeart/2005/8/layout/chevron2"/>
    <dgm:cxn modelId="{34C498C0-F5F0-43D1-85FE-B9C7F4E27A64}" type="presParOf" srcId="{37919C97-4212-464D-A6E8-E5C8F97AB45F}" destId="{F85889CF-BEF8-4E78-AC05-9BD1E654C004}" srcOrd="1" destOrd="0" presId="urn:microsoft.com/office/officeart/2005/8/layout/chevron2"/>
    <dgm:cxn modelId="{17C343C9-8559-4599-98AA-C4BE956ADEC2}" type="presParOf" srcId="{37919C97-4212-464D-A6E8-E5C8F97AB45F}" destId="{9FE048AE-DC92-45F8-9984-0F042C828D43}" srcOrd="2" destOrd="0" presId="urn:microsoft.com/office/officeart/2005/8/layout/chevron2"/>
    <dgm:cxn modelId="{1EE248A5-127B-45A4-8D52-443D9BE0AFB9}" type="presParOf" srcId="{9FE048AE-DC92-45F8-9984-0F042C828D43}" destId="{44C9EE0C-22EA-4206-9091-F9256FFF382E}" srcOrd="0" destOrd="0" presId="urn:microsoft.com/office/officeart/2005/8/layout/chevron2"/>
    <dgm:cxn modelId="{C2F6D79B-A96F-4372-B414-0A446044F95A}" type="presParOf" srcId="{9FE048AE-DC92-45F8-9984-0F042C828D43}" destId="{D5AF1A1A-EA46-4044-B6D3-8121195572A2}" srcOrd="1" destOrd="0" presId="urn:microsoft.com/office/officeart/2005/8/layout/chevron2"/>
    <dgm:cxn modelId="{52EF9AC5-8AA9-4EDA-B54E-0E13064E1D26}" type="presParOf" srcId="{37919C97-4212-464D-A6E8-E5C8F97AB45F}" destId="{9AA7819A-62C8-4D07-B292-5315A05D8F2C}" srcOrd="3" destOrd="0" presId="urn:microsoft.com/office/officeart/2005/8/layout/chevron2"/>
    <dgm:cxn modelId="{B466697C-262E-40CA-B0D7-0FCBB1C9A5C7}" type="presParOf" srcId="{37919C97-4212-464D-A6E8-E5C8F97AB45F}" destId="{8773587A-A34D-4C7E-845D-AE61E11D0D13}" srcOrd="4" destOrd="0" presId="urn:microsoft.com/office/officeart/2005/8/layout/chevron2"/>
    <dgm:cxn modelId="{3C1A2B2D-104F-470C-8ACA-6473C86020DF}" type="presParOf" srcId="{8773587A-A34D-4C7E-845D-AE61E11D0D13}" destId="{A3ACD80D-77D8-4BBA-8EF9-EFF4EAD63B86}" srcOrd="0" destOrd="0" presId="urn:microsoft.com/office/officeart/2005/8/layout/chevron2"/>
    <dgm:cxn modelId="{B372AC9F-527B-43AA-BD6A-BA92DE356DB9}" type="presParOf" srcId="{8773587A-A34D-4C7E-845D-AE61E11D0D13}" destId="{8AC911BD-779E-4DDD-99E9-D21FB6588A2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15CA2D9-42A4-4599-B511-6C11D0ED9890}" type="doc">
      <dgm:prSet loTypeId="urn:microsoft.com/office/officeart/2005/8/layout/chevron2" loCatId="process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F51D5AC-0BCF-4E78-8CE0-810812B60C44}">
      <dgm:prSet phldrT="[Текст]"/>
      <dgm:spPr/>
      <dgm:t>
        <a:bodyPr/>
        <a:lstStyle/>
        <a:p>
          <a:r>
            <a:rPr lang="ru-RU" dirty="0">
              <a:latin typeface="Arial" pitchFamily="34" charset="0"/>
              <a:cs typeface="Arial" pitchFamily="34" charset="0"/>
            </a:rPr>
            <a:t>1</a:t>
          </a:r>
        </a:p>
      </dgm:t>
    </dgm:pt>
    <dgm:pt modelId="{CD262841-7E82-4618-858D-9E862CBB7BB4}" type="parTrans" cxnId="{53DA8AC5-29BC-4B3C-996C-7F2D94CCC3DA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1824B3B5-40CE-4EA6-AB09-205D6C55447F}" type="sibTrans" cxnId="{53DA8AC5-29BC-4B3C-996C-7F2D94CCC3DA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6E9F1F7F-DEDC-4B9C-B82B-5F041A7F6447}">
      <dgm:prSet phldrT="[Текст]"/>
      <dgm:spPr/>
      <dgm:t>
        <a:bodyPr/>
        <a:lstStyle/>
        <a:p>
          <a:r>
            <a:rPr lang="ru-RU" sz="2600" dirty="0">
              <a:latin typeface="Arial" pitchFamily="34" charset="0"/>
              <a:cs typeface="Arial" pitchFamily="34" charset="0"/>
            </a:rPr>
            <a:t>Вы слушаете чужие советы? Чьи советы для Вас особенно важны?</a:t>
          </a:r>
        </a:p>
      </dgm:t>
    </dgm:pt>
    <dgm:pt modelId="{73113904-F5FC-40F2-8AAB-8F5F0A418601}" type="parTrans" cxnId="{A0C99499-9951-4FB2-B2D1-BAC16FC3AF97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FED55BCF-169F-47B5-AF79-D77D1575C132}" type="sibTrans" cxnId="{A0C99499-9951-4FB2-B2D1-BAC16FC3AF97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8C57E84D-A0F1-4666-B261-F8C34C08AAF4}">
      <dgm:prSet phldrT="[Текст]"/>
      <dgm:spPr/>
      <dgm:t>
        <a:bodyPr/>
        <a:lstStyle/>
        <a:p>
          <a:r>
            <a:rPr lang="ru-RU" sz="2600" dirty="0">
              <a:latin typeface="Arial" pitchFamily="34" charset="0"/>
              <a:cs typeface="Arial" pitchFamily="34" charset="0"/>
            </a:rPr>
            <a:t>Приведите пример отрицательного влияния моды</a:t>
          </a:r>
        </a:p>
      </dgm:t>
    </dgm:pt>
    <dgm:pt modelId="{EA1C2D80-829C-478C-80A6-D378C32E07D5}" type="parTrans" cxnId="{6B24C999-DA4A-43E4-BC91-BE6A2DF6692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D6491F82-28C1-4020-A97A-C78F49B2913F}" type="sibTrans" cxnId="{6B24C999-DA4A-43E4-BC91-BE6A2DF6692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DD4B459C-3B2F-48E4-8249-3D853DD0C0D2}">
      <dgm:prSet phldrT="[Текст]"/>
      <dgm:spPr/>
      <dgm:t>
        <a:bodyPr/>
        <a:lstStyle/>
        <a:p>
          <a:r>
            <a:rPr lang="ru-RU" dirty="0">
              <a:latin typeface="Arial" pitchFamily="34" charset="0"/>
              <a:cs typeface="Arial" pitchFamily="34" charset="0"/>
            </a:rPr>
            <a:t>2</a:t>
          </a:r>
        </a:p>
      </dgm:t>
    </dgm:pt>
    <dgm:pt modelId="{C07EEE6D-CBA8-4C9D-B637-BC7B940D4A48}" type="parTrans" cxnId="{A562AC67-E5BE-453C-A508-675FAC7AA0D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CB0344BB-6774-4529-912B-54D49AEBDFDC}" type="sibTrans" cxnId="{A562AC67-E5BE-453C-A508-675FAC7AA0D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A41AF155-EA31-4514-89A7-1EB2FE9D7257}">
      <dgm:prSet phldrT="[Текст]"/>
      <dgm:spPr/>
      <dgm:t>
        <a:bodyPr/>
        <a:lstStyle/>
        <a:p>
          <a:r>
            <a:rPr lang="ru-RU" sz="2600" dirty="0">
              <a:latin typeface="Arial" pitchFamily="34" charset="0"/>
              <a:cs typeface="Arial" pitchFamily="34" charset="0"/>
            </a:rPr>
            <a:t>Что означает, по Вашему мнению, слово "модный"? </a:t>
          </a:r>
        </a:p>
      </dgm:t>
    </dgm:pt>
    <dgm:pt modelId="{DCEB13DC-C06D-4DC7-BF8B-1298A45ED824}" type="parTrans" cxnId="{75ED8090-F783-45D4-8A92-45460E3B5E03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E5F541D8-79D5-4AB2-B956-0DE40679F885}" type="sibTrans" cxnId="{75ED8090-F783-45D4-8A92-45460E3B5E03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F188411A-FF18-48CA-BD11-981B630005B8}">
      <dgm:prSet phldrT="[Текст]"/>
      <dgm:spPr/>
      <dgm:t>
        <a:bodyPr/>
        <a:lstStyle/>
        <a:p>
          <a:r>
            <a:rPr lang="ru-RU" sz="2600" dirty="0">
              <a:latin typeface="Arial" pitchFamily="34" charset="0"/>
              <a:cs typeface="Arial" pitchFamily="34" charset="0"/>
            </a:rPr>
            <a:t>3</a:t>
          </a:r>
        </a:p>
      </dgm:t>
    </dgm:pt>
    <dgm:pt modelId="{0878B32D-CBBA-4FB7-957B-4E97DDAFC3BF}" type="parTrans" cxnId="{2DE5C949-56D2-49A0-9059-3193A95B5D53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639269DA-B1F7-4D52-8FF3-3A3018AB101A}" type="sibTrans" cxnId="{2DE5C949-56D2-49A0-9059-3193A95B5D53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37919C97-4212-464D-A6E8-E5C8F97AB45F}" type="pres">
      <dgm:prSet presAssocID="{715CA2D9-42A4-4599-B511-6C11D0ED989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09D056-CA3D-4E86-BDFF-493BE162A82D}" type="pres">
      <dgm:prSet presAssocID="{4F51D5AC-0BCF-4E78-8CE0-810812B60C44}" presName="composite" presStyleCnt="0"/>
      <dgm:spPr/>
    </dgm:pt>
    <dgm:pt modelId="{CFE6B6B6-417E-4D5B-898E-896AE89FF173}" type="pres">
      <dgm:prSet presAssocID="{4F51D5AC-0BCF-4E78-8CE0-810812B60C44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4DD577-1B02-4BB5-9F66-D41BDEC4DD0D}" type="pres">
      <dgm:prSet presAssocID="{4F51D5AC-0BCF-4E78-8CE0-810812B60C44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5889CF-BEF8-4E78-AC05-9BD1E654C004}" type="pres">
      <dgm:prSet presAssocID="{1824B3B5-40CE-4EA6-AB09-205D6C55447F}" presName="sp" presStyleCnt="0"/>
      <dgm:spPr/>
    </dgm:pt>
    <dgm:pt modelId="{9FE048AE-DC92-45F8-9984-0F042C828D43}" type="pres">
      <dgm:prSet presAssocID="{DD4B459C-3B2F-48E4-8249-3D853DD0C0D2}" presName="composite" presStyleCnt="0"/>
      <dgm:spPr/>
    </dgm:pt>
    <dgm:pt modelId="{44C9EE0C-22EA-4206-9091-F9256FFF382E}" type="pres">
      <dgm:prSet presAssocID="{DD4B459C-3B2F-48E4-8249-3D853DD0C0D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AF1A1A-EA46-4044-B6D3-8121195572A2}" type="pres">
      <dgm:prSet presAssocID="{DD4B459C-3B2F-48E4-8249-3D853DD0C0D2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A7819A-62C8-4D07-B292-5315A05D8F2C}" type="pres">
      <dgm:prSet presAssocID="{CB0344BB-6774-4529-912B-54D49AEBDFDC}" presName="sp" presStyleCnt="0"/>
      <dgm:spPr/>
    </dgm:pt>
    <dgm:pt modelId="{8773587A-A34D-4C7E-845D-AE61E11D0D13}" type="pres">
      <dgm:prSet presAssocID="{F188411A-FF18-48CA-BD11-981B630005B8}" presName="composite" presStyleCnt="0"/>
      <dgm:spPr/>
    </dgm:pt>
    <dgm:pt modelId="{A3ACD80D-77D8-4BBA-8EF9-EFF4EAD63B86}" type="pres">
      <dgm:prSet presAssocID="{F188411A-FF18-48CA-BD11-981B630005B8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C911BD-779E-4DDD-99E9-D21FB6588A23}" type="pres">
      <dgm:prSet presAssocID="{F188411A-FF18-48CA-BD11-981B630005B8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DA8AC5-29BC-4B3C-996C-7F2D94CCC3DA}" srcId="{715CA2D9-42A4-4599-B511-6C11D0ED9890}" destId="{4F51D5AC-0BCF-4E78-8CE0-810812B60C44}" srcOrd="0" destOrd="0" parTransId="{CD262841-7E82-4618-858D-9E862CBB7BB4}" sibTransId="{1824B3B5-40CE-4EA6-AB09-205D6C55447F}"/>
    <dgm:cxn modelId="{7D936940-1E5D-4325-B45B-FE526CE90C34}" type="presOf" srcId="{715CA2D9-42A4-4599-B511-6C11D0ED9890}" destId="{37919C97-4212-464D-A6E8-E5C8F97AB45F}" srcOrd="0" destOrd="0" presId="urn:microsoft.com/office/officeart/2005/8/layout/chevron2"/>
    <dgm:cxn modelId="{17F217D5-A80C-4687-AAC1-739205FBAE4B}" type="presOf" srcId="{6E9F1F7F-DEDC-4B9C-B82B-5F041A7F6447}" destId="{D5AF1A1A-EA46-4044-B6D3-8121195572A2}" srcOrd="0" destOrd="0" presId="urn:microsoft.com/office/officeart/2005/8/layout/chevron2"/>
    <dgm:cxn modelId="{B9F696CC-5547-49C2-BD14-C07E80D261A3}" type="presOf" srcId="{F188411A-FF18-48CA-BD11-981B630005B8}" destId="{A3ACD80D-77D8-4BBA-8EF9-EFF4EAD63B86}" srcOrd="0" destOrd="0" presId="urn:microsoft.com/office/officeart/2005/8/layout/chevron2"/>
    <dgm:cxn modelId="{2DE5C949-56D2-49A0-9059-3193A95B5D53}" srcId="{715CA2D9-42A4-4599-B511-6C11D0ED9890}" destId="{F188411A-FF18-48CA-BD11-981B630005B8}" srcOrd="2" destOrd="0" parTransId="{0878B32D-CBBA-4FB7-957B-4E97DDAFC3BF}" sibTransId="{639269DA-B1F7-4D52-8FF3-3A3018AB101A}"/>
    <dgm:cxn modelId="{A19807BF-9B8F-4FBE-AECC-19828D0305CE}" type="presOf" srcId="{DD4B459C-3B2F-48E4-8249-3D853DD0C0D2}" destId="{44C9EE0C-22EA-4206-9091-F9256FFF382E}" srcOrd="0" destOrd="0" presId="urn:microsoft.com/office/officeart/2005/8/layout/chevron2"/>
    <dgm:cxn modelId="{E4F4DAEA-6D3B-4BC5-94A9-0CCF3A877A5D}" type="presOf" srcId="{4F51D5AC-0BCF-4E78-8CE0-810812B60C44}" destId="{CFE6B6B6-417E-4D5B-898E-896AE89FF173}" srcOrd="0" destOrd="0" presId="urn:microsoft.com/office/officeart/2005/8/layout/chevron2"/>
    <dgm:cxn modelId="{A0C99499-9951-4FB2-B2D1-BAC16FC3AF97}" srcId="{DD4B459C-3B2F-48E4-8249-3D853DD0C0D2}" destId="{6E9F1F7F-DEDC-4B9C-B82B-5F041A7F6447}" srcOrd="0" destOrd="0" parTransId="{73113904-F5FC-40F2-8AAB-8F5F0A418601}" sibTransId="{FED55BCF-169F-47B5-AF79-D77D1575C132}"/>
    <dgm:cxn modelId="{090D048E-434B-488F-9ABB-4B1467548BE8}" type="presOf" srcId="{A41AF155-EA31-4514-89A7-1EB2FE9D7257}" destId="{334DD577-1B02-4BB5-9F66-D41BDEC4DD0D}" srcOrd="0" destOrd="0" presId="urn:microsoft.com/office/officeart/2005/8/layout/chevron2"/>
    <dgm:cxn modelId="{6B24C999-DA4A-43E4-BC91-BE6A2DF66929}" srcId="{F188411A-FF18-48CA-BD11-981B630005B8}" destId="{8C57E84D-A0F1-4666-B261-F8C34C08AAF4}" srcOrd="0" destOrd="0" parTransId="{EA1C2D80-829C-478C-80A6-D378C32E07D5}" sibTransId="{D6491F82-28C1-4020-A97A-C78F49B2913F}"/>
    <dgm:cxn modelId="{75ED8090-F783-45D4-8A92-45460E3B5E03}" srcId="{4F51D5AC-0BCF-4E78-8CE0-810812B60C44}" destId="{A41AF155-EA31-4514-89A7-1EB2FE9D7257}" srcOrd="0" destOrd="0" parTransId="{DCEB13DC-C06D-4DC7-BF8B-1298A45ED824}" sibTransId="{E5F541D8-79D5-4AB2-B956-0DE40679F885}"/>
    <dgm:cxn modelId="{28B594E1-7442-4653-A7D6-4A286710017D}" type="presOf" srcId="{8C57E84D-A0F1-4666-B261-F8C34C08AAF4}" destId="{8AC911BD-779E-4DDD-99E9-D21FB6588A23}" srcOrd="0" destOrd="0" presId="urn:microsoft.com/office/officeart/2005/8/layout/chevron2"/>
    <dgm:cxn modelId="{A562AC67-E5BE-453C-A508-675FAC7AA0D9}" srcId="{715CA2D9-42A4-4599-B511-6C11D0ED9890}" destId="{DD4B459C-3B2F-48E4-8249-3D853DD0C0D2}" srcOrd="1" destOrd="0" parTransId="{C07EEE6D-CBA8-4C9D-B637-BC7B940D4A48}" sibTransId="{CB0344BB-6774-4529-912B-54D49AEBDFDC}"/>
    <dgm:cxn modelId="{CC8C727C-64FC-42F3-8F47-97B677D45534}" type="presParOf" srcId="{37919C97-4212-464D-A6E8-E5C8F97AB45F}" destId="{3709D056-CA3D-4E86-BDFF-493BE162A82D}" srcOrd="0" destOrd="0" presId="urn:microsoft.com/office/officeart/2005/8/layout/chevron2"/>
    <dgm:cxn modelId="{F46BFF33-B6C6-4F70-8BC1-7605C2014577}" type="presParOf" srcId="{3709D056-CA3D-4E86-BDFF-493BE162A82D}" destId="{CFE6B6B6-417E-4D5B-898E-896AE89FF173}" srcOrd="0" destOrd="0" presId="urn:microsoft.com/office/officeart/2005/8/layout/chevron2"/>
    <dgm:cxn modelId="{AEAA4CF1-D60E-449A-B228-211F9EE6A514}" type="presParOf" srcId="{3709D056-CA3D-4E86-BDFF-493BE162A82D}" destId="{334DD577-1B02-4BB5-9F66-D41BDEC4DD0D}" srcOrd="1" destOrd="0" presId="urn:microsoft.com/office/officeart/2005/8/layout/chevron2"/>
    <dgm:cxn modelId="{34C498C0-F5F0-43D1-85FE-B9C7F4E27A64}" type="presParOf" srcId="{37919C97-4212-464D-A6E8-E5C8F97AB45F}" destId="{F85889CF-BEF8-4E78-AC05-9BD1E654C004}" srcOrd="1" destOrd="0" presId="urn:microsoft.com/office/officeart/2005/8/layout/chevron2"/>
    <dgm:cxn modelId="{17C343C9-8559-4599-98AA-C4BE956ADEC2}" type="presParOf" srcId="{37919C97-4212-464D-A6E8-E5C8F97AB45F}" destId="{9FE048AE-DC92-45F8-9984-0F042C828D43}" srcOrd="2" destOrd="0" presId="urn:microsoft.com/office/officeart/2005/8/layout/chevron2"/>
    <dgm:cxn modelId="{1EE248A5-127B-45A4-8D52-443D9BE0AFB9}" type="presParOf" srcId="{9FE048AE-DC92-45F8-9984-0F042C828D43}" destId="{44C9EE0C-22EA-4206-9091-F9256FFF382E}" srcOrd="0" destOrd="0" presId="urn:microsoft.com/office/officeart/2005/8/layout/chevron2"/>
    <dgm:cxn modelId="{C2F6D79B-A96F-4372-B414-0A446044F95A}" type="presParOf" srcId="{9FE048AE-DC92-45F8-9984-0F042C828D43}" destId="{D5AF1A1A-EA46-4044-B6D3-8121195572A2}" srcOrd="1" destOrd="0" presId="urn:microsoft.com/office/officeart/2005/8/layout/chevron2"/>
    <dgm:cxn modelId="{52EF9AC5-8AA9-4EDA-B54E-0E13064E1D26}" type="presParOf" srcId="{37919C97-4212-464D-A6E8-E5C8F97AB45F}" destId="{9AA7819A-62C8-4D07-B292-5315A05D8F2C}" srcOrd="3" destOrd="0" presId="urn:microsoft.com/office/officeart/2005/8/layout/chevron2"/>
    <dgm:cxn modelId="{B466697C-262E-40CA-B0D7-0FCBB1C9A5C7}" type="presParOf" srcId="{37919C97-4212-464D-A6E8-E5C8F97AB45F}" destId="{8773587A-A34D-4C7E-845D-AE61E11D0D13}" srcOrd="4" destOrd="0" presId="urn:microsoft.com/office/officeart/2005/8/layout/chevron2"/>
    <dgm:cxn modelId="{3C1A2B2D-104F-470C-8ACA-6473C86020DF}" type="presParOf" srcId="{8773587A-A34D-4C7E-845D-AE61E11D0D13}" destId="{A3ACD80D-77D8-4BBA-8EF9-EFF4EAD63B86}" srcOrd="0" destOrd="0" presId="urn:microsoft.com/office/officeart/2005/8/layout/chevron2"/>
    <dgm:cxn modelId="{B372AC9F-527B-43AA-BD6A-BA92DE356DB9}" type="presParOf" srcId="{8773587A-A34D-4C7E-845D-AE61E11D0D13}" destId="{8AC911BD-779E-4DDD-99E9-D21FB6588A2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CEC63C-2FA8-420E-9FB7-9B2AEEBD69A1}">
      <dsp:nvSpPr>
        <dsp:cNvPr id="0" name=""/>
        <dsp:cNvSpPr/>
      </dsp:nvSpPr>
      <dsp:spPr>
        <a:xfrm>
          <a:off x="1071584" y="295"/>
          <a:ext cx="3595549" cy="179777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2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73660" rIns="110490" bIns="7366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10 </a:t>
          </a:r>
          <a:r>
            <a:rPr lang="en-US" sz="5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/>
          </a:r>
          <a:br>
            <a:rPr lang="en-US" sz="5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</a:br>
          <a:r>
            <a:rPr lang="ru-RU" sz="5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баллов</a:t>
          </a:r>
        </a:p>
      </dsp:txBody>
      <dsp:txXfrm>
        <a:off x="1124239" y="52950"/>
        <a:ext cx="3490239" cy="1692464"/>
      </dsp:txXfrm>
    </dsp:sp>
    <dsp:sp modelId="{3585C612-4CAE-4594-BFD1-188F5B83E4CA}">
      <dsp:nvSpPr>
        <dsp:cNvPr id="0" name=""/>
        <dsp:cNvSpPr/>
      </dsp:nvSpPr>
      <dsp:spPr>
        <a:xfrm>
          <a:off x="1431139" y="1798070"/>
          <a:ext cx="359554" cy="13483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8331"/>
              </a:lnTo>
              <a:lnTo>
                <a:pt x="359554" y="1348331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0DF5F0-2F35-4C3E-AB0D-9974F0622678}">
      <dsp:nvSpPr>
        <dsp:cNvPr id="0" name=""/>
        <dsp:cNvSpPr/>
      </dsp:nvSpPr>
      <dsp:spPr>
        <a:xfrm>
          <a:off x="1790694" y="2247514"/>
          <a:ext cx="3740550" cy="17977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>
              <a:latin typeface="Arial" pitchFamily="34" charset="0"/>
              <a:cs typeface="Arial" pitchFamily="34" charset="0"/>
            </a:rPr>
            <a:t> Необходимо </a:t>
          </a:r>
          <a:r>
            <a:rPr lang="ru-RU" sz="3000" kern="1200" dirty="0" smtClean="0">
              <a:latin typeface="Arial" pitchFamily="34" charset="0"/>
              <a:cs typeface="Arial" pitchFamily="34" charset="0"/>
            </a:rPr>
            <a:t/>
          </a:r>
          <a:br>
            <a:rPr lang="ru-RU" sz="3000" kern="1200" dirty="0" smtClean="0">
              <a:latin typeface="Arial" pitchFamily="34" charset="0"/>
              <a:cs typeface="Arial" pitchFamily="34" charset="0"/>
            </a:rPr>
          </a:br>
          <a:r>
            <a:rPr lang="ru-RU" sz="3000" kern="1200" dirty="0" smtClean="0">
              <a:latin typeface="Arial" pitchFamily="34" charset="0"/>
              <a:cs typeface="Arial" pitchFamily="34" charset="0"/>
            </a:rPr>
            <a:t>набрать</a:t>
          </a:r>
          <a:r>
            <a:rPr lang="ru-RU" sz="3000" kern="1200" dirty="0">
              <a:latin typeface="Arial" pitchFamily="34" charset="0"/>
              <a:cs typeface="Arial" pitchFamily="34" charset="0"/>
            </a:rPr>
            <a:t>,</a:t>
          </a:r>
          <a:r>
            <a:rPr lang="en-US" sz="3000" kern="1200" dirty="0">
              <a:latin typeface="Arial" pitchFamily="34" charset="0"/>
              <a:cs typeface="Arial" pitchFamily="34" charset="0"/>
            </a:rPr>
            <a:t/>
          </a:r>
          <a:br>
            <a:rPr lang="en-US" sz="3000" kern="1200" dirty="0">
              <a:latin typeface="Arial" pitchFamily="34" charset="0"/>
              <a:cs typeface="Arial" pitchFamily="34" charset="0"/>
            </a:rPr>
          </a:br>
          <a:r>
            <a:rPr lang="ru-RU" sz="3000" kern="1200" dirty="0">
              <a:latin typeface="Arial" pitchFamily="34" charset="0"/>
              <a:cs typeface="Arial" pitchFamily="34" charset="0"/>
            </a:rPr>
            <a:t>чтобы </a:t>
          </a:r>
          <a:r>
            <a:rPr lang="ru-RU" sz="3000" kern="1200" dirty="0" smtClean="0">
              <a:latin typeface="Arial" pitchFamily="34" charset="0"/>
              <a:cs typeface="Arial" pitchFamily="34" charset="0"/>
            </a:rPr>
            <a:t>получить</a:t>
          </a:r>
          <a:r>
            <a:rPr lang="ru-RU" sz="3000" kern="1200" dirty="0">
              <a:latin typeface="Arial" pitchFamily="34" charset="0"/>
              <a:cs typeface="Arial" pitchFamily="34" charset="0"/>
            </a:rPr>
            <a:t> </a:t>
          </a:r>
          <a:r>
            <a:rPr lang="ru-RU" sz="3000" kern="1200" dirty="0" smtClean="0">
              <a:latin typeface="Arial" pitchFamily="34" charset="0"/>
              <a:cs typeface="Arial" pitchFamily="34" charset="0"/>
            </a:rPr>
            <a:t>зачет</a:t>
          </a:r>
          <a:endParaRPr lang="ru-RU" sz="3000" kern="1200" dirty="0">
            <a:latin typeface="Arial" pitchFamily="34" charset="0"/>
            <a:cs typeface="Arial" pitchFamily="34" charset="0"/>
          </a:endParaRPr>
        </a:p>
      </dsp:txBody>
      <dsp:txXfrm>
        <a:off x="1843349" y="2300169"/>
        <a:ext cx="3635240" cy="1692464"/>
      </dsp:txXfrm>
    </dsp:sp>
    <dsp:sp modelId="{F2B66C0D-CC94-49E6-83FA-6CCC10036FE0}">
      <dsp:nvSpPr>
        <dsp:cNvPr id="0" name=""/>
        <dsp:cNvSpPr/>
      </dsp:nvSpPr>
      <dsp:spPr>
        <a:xfrm>
          <a:off x="5711022" y="295"/>
          <a:ext cx="3595549" cy="179777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3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73660" rIns="110490" bIns="7366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19 </a:t>
          </a:r>
          <a:r>
            <a:rPr lang="ru-RU" sz="5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баллов</a:t>
          </a:r>
        </a:p>
      </dsp:txBody>
      <dsp:txXfrm>
        <a:off x="5763677" y="52950"/>
        <a:ext cx="3490239" cy="1692464"/>
      </dsp:txXfrm>
    </dsp:sp>
    <dsp:sp modelId="{8D1F4F3F-B845-415C-BFF3-0750A868DB34}">
      <dsp:nvSpPr>
        <dsp:cNvPr id="0" name=""/>
        <dsp:cNvSpPr/>
      </dsp:nvSpPr>
      <dsp:spPr>
        <a:xfrm>
          <a:off x="6070577" y="1798070"/>
          <a:ext cx="359554" cy="13483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8331"/>
              </a:lnTo>
              <a:lnTo>
                <a:pt x="359554" y="1348331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A10F08-8F2E-47A2-8844-E81FEEC624B9}">
      <dsp:nvSpPr>
        <dsp:cNvPr id="0" name=""/>
        <dsp:cNvSpPr/>
      </dsp:nvSpPr>
      <dsp:spPr>
        <a:xfrm>
          <a:off x="6430132" y="2247514"/>
          <a:ext cx="3740550" cy="17977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>
              <a:latin typeface="Arial" pitchFamily="34" charset="0"/>
              <a:cs typeface="Arial" pitchFamily="34" charset="0"/>
            </a:rPr>
            <a:t>Максимальное </a:t>
          </a:r>
          <a:r>
            <a:rPr lang="ru-RU" sz="3000" kern="1200" dirty="0" smtClean="0">
              <a:latin typeface="Arial" pitchFamily="34" charset="0"/>
              <a:cs typeface="Arial" pitchFamily="34" charset="0"/>
            </a:rPr>
            <a:t>количество </a:t>
          </a:r>
          <a:r>
            <a:rPr lang="en-US" sz="3000" kern="1200" dirty="0">
              <a:latin typeface="Arial" pitchFamily="34" charset="0"/>
              <a:cs typeface="Arial" pitchFamily="34" charset="0"/>
            </a:rPr>
            <a:t/>
          </a:r>
          <a:br>
            <a:rPr lang="en-US" sz="3000" kern="1200" dirty="0">
              <a:latin typeface="Arial" pitchFamily="34" charset="0"/>
              <a:cs typeface="Arial" pitchFamily="34" charset="0"/>
            </a:rPr>
          </a:br>
          <a:r>
            <a:rPr lang="ru-RU" sz="3000" kern="1200" dirty="0">
              <a:latin typeface="Arial" pitchFamily="34" charset="0"/>
              <a:cs typeface="Arial" pitchFamily="34" charset="0"/>
            </a:rPr>
            <a:t>за собеседование</a:t>
          </a:r>
        </a:p>
      </dsp:txBody>
      <dsp:txXfrm>
        <a:off x="6482787" y="2300169"/>
        <a:ext cx="3635240" cy="16924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82F58B-2D74-4A97-B32D-E5931BBC8EAD}">
      <dsp:nvSpPr>
        <dsp:cNvPr id="0" name=""/>
        <dsp:cNvSpPr/>
      </dsp:nvSpPr>
      <dsp:spPr>
        <a:xfrm>
          <a:off x="0" y="16136"/>
          <a:ext cx="5849177" cy="678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2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Тема 1</a:t>
          </a:r>
        </a:p>
      </dsp:txBody>
      <dsp:txXfrm>
        <a:off x="33127" y="49263"/>
        <a:ext cx="5782923" cy="612346"/>
      </dsp:txXfrm>
    </dsp:sp>
    <dsp:sp modelId="{4B5E46DA-2E71-4CEA-9BFD-7220FC556286}">
      <dsp:nvSpPr>
        <dsp:cNvPr id="0" name=""/>
        <dsp:cNvSpPr/>
      </dsp:nvSpPr>
      <dsp:spPr>
        <a:xfrm>
          <a:off x="0" y="694736"/>
          <a:ext cx="5849177" cy="690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5711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300" kern="1200" dirty="0">
              <a:latin typeface="Arial" pitchFamily="34" charset="0"/>
              <a:cs typeface="Arial" pitchFamily="34" charset="0"/>
            </a:rPr>
            <a:t>Праздник. </a:t>
          </a:r>
          <a:r>
            <a:rPr lang="en-US" sz="2300" kern="1200" dirty="0">
              <a:latin typeface="Arial" pitchFamily="34" charset="0"/>
              <a:cs typeface="Arial" pitchFamily="34" charset="0"/>
            </a:rPr>
            <a:t/>
          </a:r>
          <a:br>
            <a:rPr lang="en-US" sz="2300" kern="1200" dirty="0">
              <a:latin typeface="Arial" pitchFamily="34" charset="0"/>
              <a:cs typeface="Arial" pitchFamily="34" charset="0"/>
            </a:rPr>
          </a:br>
          <a:r>
            <a:rPr lang="ru-RU" sz="2300" kern="1200" dirty="0">
              <a:solidFill>
                <a:srgbClr val="010000"/>
              </a:solidFill>
              <a:latin typeface="Arial" pitchFamily="34" charset="0"/>
              <a:cs typeface="Arial" pitchFamily="34" charset="0"/>
            </a:rPr>
            <a:t>Описание </a:t>
          </a:r>
          <a:r>
            <a:rPr lang="ru-RU" sz="2300" kern="1200" dirty="0">
              <a:latin typeface="Arial" pitchFamily="34" charset="0"/>
              <a:cs typeface="Arial" pitchFamily="34" charset="0"/>
            </a:rPr>
            <a:t>фотографии </a:t>
          </a:r>
        </a:p>
      </dsp:txBody>
      <dsp:txXfrm>
        <a:off x="0" y="694736"/>
        <a:ext cx="5849177" cy="690344"/>
      </dsp:txXfrm>
    </dsp:sp>
    <dsp:sp modelId="{000F9AA4-27EF-4AE9-957C-C52EC99D7A51}">
      <dsp:nvSpPr>
        <dsp:cNvPr id="0" name=""/>
        <dsp:cNvSpPr/>
      </dsp:nvSpPr>
      <dsp:spPr>
        <a:xfrm>
          <a:off x="0" y="1385081"/>
          <a:ext cx="5849177" cy="6786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3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Тема 2</a:t>
          </a:r>
        </a:p>
      </dsp:txBody>
      <dsp:txXfrm>
        <a:off x="33127" y="1418208"/>
        <a:ext cx="5782923" cy="612346"/>
      </dsp:txXfrm>
    </dsp:sp>
    <dsp:sp modelId="{F390FB7C-98CF-44A8-9B26-F02D1C3259A6}">
      <dsp:nvSpPr>
        <dsp:cNvPr id="0" name=""/>
        <dsp:cNvSpPr/>
      </dsp:nvSpPr>
      <dsp:spPr>
        <a:xfrm>
          <a:off x="0" y="2063681"/>
          <a:ext cx="5849177" cy="12906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5711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300" kern="1200" dirty="0">
              <a:latin typeface="Arial" pitchFamily="34" charset="0"/>
              <a:cs typeface="Arial" pitchFamily="34" charset="0"/>
            </a:rPr>
            <a:t>Поход (экскурсия), который запомнился  больше всего.</a:t>
          </a:r>
          <a:r>
            <a:rPr lang="en-US" sz="2300" kern="1200" dirty="0">
              <a:latin typeface="Arial" pitchFamily="34" charset="0"/>
              <a:cs typeface="Arial" pitchFamily="34" charset="0"/>
            </a:rPr>
            <a:t/>
          </a:r>
          <a:br>
            <a:rPr lang="en-US" sz="2300" kern="1200" dirty="0">
              <a:latin typeface="Arial" pitchFamily="34" charset="0"/>
              <a:cs typeface="Arial" pitchFamily="34" charset="0"/>
            </a:rPr>
          </a:br>
          <a:r>
            <a:rPr lang="ru-RU" sz="2300" kern="1200" dirty="0">
              <a:solidFill>
                <a:srgbClr val="010000"/>
              </a:solidFill>
              <a:latin typeface="Arial" pitchFamily="34" charset="0"/>
              <a:cs typeface="Arial" pitchFamily="34" charset="0"/>
            </a:rPr>
            <a:t>Повествование </a:t>
          </a:r>
          <a:r>
            <a:rPr lang="ru-RU" sz="2300" kern="1200" dirty="0">
              <a:latin typeface="Arial" pitchFamily="34" charset="0"/>
              <a:cs typeface="Arial" pitchFamily="34" charset="0"/>
            </a:rPr>
            <a:t>на основе жизненного опыта</a:t>
          </a:r>
        </a:p>
      </dsp:txBody>
      <dsp:txXfrm>
        <a:off x="0" y="2063681"/>
        <a:ext cx="5849177" cy="1290645"/>
      </dsp:txXfrm>
    </dsp:sp>
    <dsp:sp modelId="{C4933697-E80C-42C0-A9AC-E5C6F797CB3D}">
      <dsp:nvSpPr>
        <dsp:cNvPr id="0" name=""/>
        <dsp:cNvSpPr/>
      </dsp:nvSpPr>
      <dsp:spPr>
        <a:xfrm>
          <a:off x="0" y="3354326"/>
          <a:ext cx="5849177" cy="6786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4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Тема 3</a:t>
          </a:r>
        </a:p>
      </dsp:txBody>
      <dsp:txXfrm>
        <a:off x="33127" y="3387453"/>
        <a:ext cx="5782923" cy="612346"/>
      </dsp:txXfrm>
    </dsp:sp>
    <dsp:sp modelId="{2BDC5EEE-7E66-4DEB-9880-CAD086B9A36C}">
      <dsp:nvSpPr>
        <dsp:cNvPr id="0" name=""/>
        <dsp:cNvSpPr/>
      </dsp:nvSpPr>
      <dsp:spPr>
        <a:xfrm>
          <a:off x="0" y="4032926"/>
          <a:ext cx="5849177" cy="690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5711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300" kern="1200" dirty="0">
              <a:latin typeface="Arial" pitchFamily="34" charset="0"/>
              <a:cs typeface="Arial" pitchFamily="34" charset="0"/>
            </a:rPr>
            <a:t>Всегда ли нужно следовать моде? Рассуждение по вопросу</a:t>
          </a:r>
        </a:p>
      </dsp:txBody>
      <dsp:txXfrm>
        <a:off x="0" y="4032926"/>
        <a:ext cx="5849177" cy="6903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FB4898-4E6C-4402-B52D-CC0F8503AEC3}">
      <dsp:nvSpPr>
        <dsp:cNvPr id="0" name=""/>
        <dsp:cNvSpPr/>
      </dsp:nvSpPr>
      <dsp:spPr>
        <a:xfrm>
          <a:off x="0" y="43363"/>
          <a:ext cx="7042822" cy="748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2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Задание</a:t>
          </a:r>
        </a:p>
      </dsp:txBody>
      <dsp:txXfrm>
        <a:off x="36553" y="79916"/>
        <a:ext cx="6969716" cy="675694"/>
      </dsp:txXfrm>
    </dsp:sp>
    <dsp:sp modelId="{2262D8DE-CC1F-4056-9250-93BA1F537ACE}">
      <dsp:nvSpPr>
        <dsp:cNvPr id="0" name=""/>
        <dsp:cNvSpPr/>
      </dsp:nvSpPr>
      <dsp:spPr>
        <a:xfrm>
          <a:off x="0" y="792163"/>
          <a:ext cx="7042822" cy="529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3610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500" kern="1200" dirty="0">
              <a:latin typeface="Arial" pitchFamily="34" charset="0"/>
              <a:cs typeface="Arial" pitchFamily="34" charset="0"/>
            </a:rPr>
            <a:t>Опишите фотографию</a:t>
          </a:r>
        </a:p>
      </dsp:txBody>
      <dsp:txXfrm>
        <a:off x="0" y="792163"/>
        <a:ext cx="7042822" cy="529920"/>
      </dsp:txXfrm>
    </dsp:sp>
    <dsp:sp modelId="{3492A38D-5D45-48E6-876F-9D4CAC358292}">
      <dsp:nvSpPr>
        <dsp:cNvPr id="0" name=""/>
        <dsp:cNvSpPr/>
      </dsp:nvSpPr>
      <dsp:spPr>
        <a:xfrm>
          <a:off x="0" y="1322083"/>
          <a:ext cx="7042822" cy="748800"/>
        </a:xfrm>
        <a:prstGeom prst="roundRect">
          <a:avLst/>
        </a:prstGeom>
        <a:solidFill>
          <a:schemeClr val="accent2">
            <a:hueOff val="26723"/>
            <a:satOff val="-75726"/>
            <a:lumOff val="4706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2">
              <a:hueOff val="26723"/>
              <a:satOff val="-75726"/>
              <a:lumOff val="4706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Не забудь описать</a:t>
          </a:r>
        </a:p>
      </dsp:txBody>
      <dsp:txXfrm>
        <a:off x="36553" y="1358636"/>
        <a:ext cx="6969716" cy="675694"/>
      </dsp:txXfrm>
    </dsp:sp>
    <dsp:sp modelId="{39876370-BA95-47EF-88B7-1B1302256C02}">
      <dsp:nvSpPr>
        <dsp:cNvPr id="0" name=""/>
        <dsp:cNvSpPr/>
      </dsp:nvSpPr>
      <dsp:spPr>
        <a:xfrm>
          <a:off x="0" y="2070883"/>
          <a:ext cx="7042822" cy="1954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3610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500" kern="1200" dirty="0">
              <a:latin typeface="Arial" pitchFamily="34" charset="0"/>
              <a:cs typeface="Arial" pitchFamily="34" charset="0"/>
            </a:rPr>
            <a:t>Место и время проведения праздника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500" kern="1200" dirty="0">
              <a:latin typeface="Arial" pitchFamily="34" charset="0"/>
              <a:cs typeface="Arial" pitchFamily="34" charset="0"/>
            </a:rPr>
            <a:t>Событие, которому посвящён праздник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500" kern="1200" dirty="0">
              <a:latin typeface="Arial" pitchFamily="34" charset="0"/>
              <a:cs typeface="Arial" pitchFamily="34" charset="0"/>
            </a:rPr>
            <a:t>Присутствующих на празднике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500" kern="1200" dirty="0">
              <a:latin typeface="Arial" pitchFamily="34" charset="0"/>
              <a:cs typeface="Arial" pitchFamily="34" charset="0"/>
            </a:rPr>
            <a:t>Общую атмосферу праздника</a:t>
          </a:r>
          <a:r>
            <a:rPr lang="en-US" sz="2500" kern="1200" dirty="0">
              <a:latin typeface="Arial" pitchFamily="34" charset="0"/>
              <a:cs typeface="Arial" pitchFamily="34" charset="0"/>
            </a:rPr>
            <a:t/>
          </a:r>
          <a:br>
            <a:rPr lang="en-US" sz="2500" kern="1200" dirty="0">
              <a:latin typeface="Arial" pitchFamily="34" charset="0"/>
              <a:cs typeface="Arial" pitchFamily="34" charset="0"/>
            </a:rPr>
          </a:br>
          <a:r>
            <a:rPr lang="ru-RU" sz="2500" kern="1200" dirty="0">
              <a:latin typeface="Arial" pitchFamily="34" charset="0"/>
              <a:cs typeface="Arial" pitchFamily="34" charset="0"/>
            </a:rPr>
            <a:t>и настроение участников</a:t>
          </a:r>
        </a:p>
      </dsp:txBody>
      <dsp:txXfrm>
        <a:off x="0" y="2070883"/>
        <a:ext cx="7042822" cy="19540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FB4898-4E6C-4402-B52D-CC0F8503AEC3}">
      <dsp:nvSpPr>
        <dsp:cNvPr id="0" name=""/>
        <dsp:cNvSpPr/>
      </dsp:nvSpPr>
      <dsp:spPr>
        <a:xfrm>
          <a:off x="0" y="52606"/>
          <a:ext cx="10154485" cy="7722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3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Задание</a:t>
          </a:r>
        </a:p>
      </dsp:txBody>
      <dsp:txXfrm>
        <a:off x="37696" y="90302"/>
        <a:ext cx="10079093" cy="696808"/>
      </dsp:txXfrm>
    </dsp:sp>
    <dsp:sp modelId="{2262D8DE-CC1F-4056-9250-93BA1F537ACE}">
      <dsp:nvSpPr>
        <dsp:cNvPr id="0" name=""/>
        <dsp:cNvSpPr/>
      </dsp:nvSpPr>
      <dsp:spPr>
        <a:xfrm>
          <a:off x="0" y="824806"/>
          <a:ext cx="10154485" cy="7684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2405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600" kern="1200" dirty="0">
              <a:latin typeface="Arial" pitchFamily="34" charset="0"/>
              <a:cs typeface="Arial" pitchFamily="34" charset="0"/>
            </a:rPr>
            <a:t>Расскажите о том, как Вы ходили</a:t>
          </a:r>
          <a:r>
            <a:rPr lang="en-US" sz="2600" kern="1200" dirty="0">
              <a:latin typeface="Arial" pitchFamily="34" charset="0"/>
              <a:cs typeface="Arial" pitchFamily="34" charset="0"/>
            </a:rPr>
            <a:t/>
          </a:r>
          <a:br>
            <a:rPr lang="en-US" sz="2600" kern="1200" dirty="0">
              <a:latin typeface="Arial" pitchFamily="34" charset="0"/>
              <a:cs typeface="Arial" pitchFamily="34" charset="0"/>
            </a:rPr>
          </a:br>
          <a:r>
            <a:rPr lang="ru-RU" sz="2600" kern="1200" dirty="0">
              <a:latin typeface="Arial" pitchFamily="34" charset="0"/>
              <a:cs typeface="Arial" pitchFamily="34" charset="0"/>
            </a:rPr>
            <a:t>в поход (на экскурсию)</a:t>
          </a:r>
        </a:p>
      </dsp:txBody>
      <dsp:txXfrm>
        <a:off x="0" y="824806"/>
        <a:ext cx="10154485" cy="768487"/>
      </dsp:txXfrm>
    </dsp:sp>
    <dsp:sp modelId="{3492A38D-5D45-48E6-876F-9D4CAC358292}">
      <dsp:nvSpPr>
        <dsp:cNvPr id="0" name=""/>
        <dsp:cNvSpPr/>
      </dsp:nvSpPr>
      <dsp:spPr>
        <a:xfrm>
          <a:off x="0" y="1593293"/>
          <a:ext cx="10154485" cy="772200"/>
        </a:xfrm>
        <a:prstGeom prst="roundRect">
          <a:avLst/>
        </a:prstGeom>
        <a:solidFill>
          <a:schemeClr val="accent3">
            <a:hueOff val="14054688"/>
            <a:satOff val="21976"/>
            <a:lumOff val="9411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3">
              <a:hueOff val="14054688"/>
              <a:satOff val="21976"/>
              <a:lumOff val="9411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Не забудьте рассказать</a:t>
          </a:r>
        </a:p>
      </dsp:txBody>
      <dsp:txXfrm>
        <a:off x="37696" y="1630989"/>
        <a:ext cx="10079093" cy="696808"/>
      </dsp:txXfrm>
    </dsp:sp>
    <dsp:sp modelId="{446D24DD-DDC5-4FB0-80AD-871B26A20349}">
      <dsp:nvSpPr>
        <dsp:cNvPr id="0" name=""/>
        <dsp:cNvSpPr/>
      </dsp:nvSpPr>
      <dsp:spPr>
        <a:xfrm>
          <a:off x="0" y="2365493"/>
          <a:ext cx="10154485" cy="1707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2405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600" kern="1200" dirty="0">
              <a:latin typeface="Arial" pitchFamily="34" charset="0"/>
              <a:cs typeface="Arial" pitchFamily="34" charset="0"/>
            </a:rPr>
            <a:t>Куда и когда Вы ходили в поход или на экскурсию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600" kern="1200" dirty="0">
              <a:latin typeface="Arial" pitchFamily="34" charset="0"/>
              <a:cs typeface="Arial" pitchFamily="34" charset="0"/>
            </a:rPr>
            <a:t>С кем ходили в поход или на экскурсию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600" kern="1200" dirty="0">
              <a:latin typeface="Arial" pitchFamily="34" charset="0"/>
              <a:cs typeface="Arial" pitchFamily="34" charset="0"/>
            </a:rPr>
            <a:t>Как готовились к походу или экскурсии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600" kern="1200" dirty="0">
              <a:latin typeface="Arial" pitchFamily="34" charset="0"/>
              <a:cs typeface="Arial" pitchFamily="34" charset="0"/>
            </a:rPr>
            <a:t>Почему Вам запомнился этот поход или экскурсия</a:t>
          </a:r>
        </a:p>
      </dsp:txBody>
      <dsp:txXfrm>
        <a:off x="0" y="2365493"/>
        <a:ext cx="10154485" cy="17077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FB4898-4E6C-4402-B52D-CC0F8503AEC3}">
      <dsp:nvSpPr>
        <dsp:cNvPr id="0" name=""/>
        <dsp:cNvSpPr/>
      </dsp:nvSpPr>
      <dsp:spPr>
        <a:xfrm>
          <a:off x="0" y="34255"/>
          <a:ext cx="9809474" cy="8189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5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Задание</a:t>
          </a:r>
        </a:p>
      </dsp:txBody>
      <dsp:txXfrm>
        <a:off x="39980" y="74235"/>
        <a:ext cx="9729514" cy="739039"/>
      </dsp:txXfrm>
    </dsp:sp>
    <dsp:sp modelId="{2262D8DE-CC1F-4056-9250-93BA1F537ACE}">
      <dsp:nvSpPr>
        <dsp:cNvPr id="0" name=""/>
        <dsp:cNvSpPr/>
      </dsp:nvSpPr>
      <dsp:spPr>
        <a:xfrm>
          <a:off x="0" y="853255"/>
          <a:ext cx="9809474" cy="579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1451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700" kern="1200" dirty="0">
              <a:latin typeface="Arial" pitchFamily="34" charset="0"/>
              <a:cs typeface="Arial" pitchFamily="34" charset="0"/>
            </a:rPr>
            <a:t>Всегда ли нужно следовать моде?</a:t>
          </a:r>
        </a:p>
      </dsp:txBody>
      <dsp:txXfrm>
        <a:off x="0" y="853255"/>
        <a:ext cx="9809474" cy="579600"/>
      </dsp:txXfrm>
    </dsp:sp>
    <dsp:sp modelId="{3492A38D-5D45-48E6-876F-9D4CAC358292}">
      <dsp:nvSpPr>
        <dsp:cNvPr id="0" name=""/>
        <dsp:cNvSpPr/>
      </dsp:nvSpPr>
      <dsp:spPr>
        <a:xfrm>
          <a:off x="0" y="1432855"/>
          <a:ext cx="9809474" cy="818999"/>
        </a:xfrm>
        <a:prstGeom prst="roundRect">
          <a:avLst/>
        </a:prstGeom>
        <a:solidFill>
          <a:schemeClr val="accent5">
            <a:hueOff val="-6409983"/>
            <a:satOff val="-10537"/>
            <a:lumOff val="-393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5">
              <a:hueOff val="-6409983"/>
              <a:satOff val="-10537"/>
              <a:lumOff val="-393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Не забудьте ответить на вопросы</a:t>
          </a:r>
        </a:p>
      </dsp:txBody>
      <dsp:txXfrm>
        <a:off x="39980" y="1472835"/>
        <a:ext cx="9729514" cy="739039"/>
      </dsp:txXfrm>
    </dsp:sp>
    <dsp:sp modelId="{7F5F3C62-C5F8-41BF-82DC-0F6815F42E34}">
      <dsp:nvSpPr>
        <dsp:cNvPr id="0" name=""/>
        <dsp:cNvSpPr/>
      </dsp:nvSpPr>
      <dsp:spPr>
        <a:xfrm>
          <a:off x="0" y="2251855"/>
          <a:ext cx="9809474" cy="17750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1451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700" kern="1200" dirty="0">
              <a:latin typeface="Arial" pitchFamily="34" charset="0"/>
              <a:cs typeface="Arial" pitchFamily="34" charset="0"/>
            </a:rPr>
            <a:t>Что значит следовать моде?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700" kern="1200" dirty="0">
              <a:latin typeface="Arial" pitchFamily="34" charset="0"/>
              <a:cs typeface="Arial" pitchFamily="34" charset="0"/>
            </a:rPr>
            <a:t>Для Вас важно следовать моде и почему?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700" kern="1200" dirty="0">
              <a:latin typeface="Arial" pitchFamily="34" charset="0"/>
              <a:cs typeface="Arial" pitchFamily="34" charset="0"/>
            </a:rPr>
            <a:t>Следовать моде можно только в одежде?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700" kern="1200" dirty="0">
              <a:latin typeface="Arial" pitchFamily="34" charset="0"/>
              <a:cs typeface="Arial" pitchFamily="34" charset="0"/>
            </a:rPr>
            <a:t>Как Вы понимаете выражение </a:t>
          </a:r>
          <a:r>
            <a:rPr lang="ru-RU" sz="2700" kern="1200" dirty="0" smtClean="0">
              <a:latin typeface="Arial" pitchFamily="34" charset="0"/>
              <a:cs typeface="Arial" pitchFamily="34" charset="0"/>
            </a:rPr>
            <a:t>"хороший вкус"?</a:t>
          </a:r>
          <a:r>
            <a:rPr lang="ru-RU" sz="2700" kern="1200" dirty="0">
              <a:latin typeface="Arial" pitchFamily="34" charset="0"/>
              <a:cs typeface="Arial" pitchFamily="34" charset="0"/>
            </a:rPr>
            <a:t> </a:t>
          </a:r>
        </a:p>
      </dsp:txBody>
      <dsp:txXfrm>
        <a:off x="0" y="2251855"/>
        <a:ext cx="9809474" cy="177502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E6B6B6-417E-4D5B-898E-896AE89FF173}">
      <dsp:nvSpPr>
        <dsp:cNvPr id="0" name=""/>
        <dsp:cNvSpPr/>
      </dsp:nvSpPr>
      <dsp:spPr>
        <a:xfrm rot="5400000">
          <a:off x="-229754" y="229824"/>
          <a:ext cx="1531693" cy="107218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2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>
              <a:latin typeface="Arial" pitchFamily="34" charset="0"/>
              <a:cs typeface="Arial" pitchFamily="34" charset="0"/>
            </a:rPr>
            <a:t>1</a:t>
          </a:r>
        </a:p>
      </dsp:txBody>
      <dsp:txXfrm rot="-5400000">
        <a:off x="1" y="536163"/>
        <a:ext cx="1072185" cy="459508"/>
      </dsp:txXfrm>
    </dsp:sp>
    <dsp:sp modelId="{334DD577-1B02-4BB5-9F66-D41BDEC4DD0D}">
      <dsp:nvSpPr>
        <dsp:cNvPr id="0" name=""/>
        <dsp:cNvSpPr/>
      </dsp:nvSpPr>
      <dsp:spPr>
        <a:xfrm rot="5400000">
          <a:off x="5817837" y="-4745580"/>
          <a:ext cx="995601" cy="104869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>
              <a:latin typeface="Arial" pitchFamily="34" charset="0"/>
              <a:cs typeface="Arial" pitchFamily="34" charset="0"/>
            </a:rPr>
            <a:t>Какие праздники Вам нравятся больше и почему: домашние, школьные, в кругу друзей?</a:t>
          </a:r>
        </a:p>
      </dsp:txBody>
      <dsp:txXfrm rot="-5400000">
        <a:off x="1072186" y="48672"/>
        <a:ext cx="10438303" cy="898399"/>
      </dsp:txXfrm>
    </dsp:sp>
    <dsp:sp modelId="{44C9EE0C-22EA-4206-9091-F9256FFF382E}">
      <dsp:nvSpPr>
        <dsp:cNvPr id="0" name=""/>
        <dsp:cNvSpPr/>
      </dsp:nvSpPr>
      <dsp:spPr>
        <a:xfrm rot="5400000">
          <a:off x="-229754" y="1566393"/>
          <a:ext cx="1531693" cy="1072185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3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>
              <a:latin typeface="Arial" pitchFamily="34" charset="0"/>
              <a:cs typeface="Arial" pitchFamily="34" charset="0"/>
            </a:rPr>
            <a:t>2</a:t>
          </a:r>
        </a:p>
      </dsp:txBody>
      <dsp:txXfrm rot="-5400000">
        <a:off x="1" y="1872732"/>
        <a:ext cx="1072185" cy="459508"/>
      </dsp:txXfrm>
    </dsp:sp>
    <dsp:sp modelId="{D5AF1A1A-EA46-4044-B6D3-8121195572A2}">
      <dsp:nvSpPr>
        <dsp:cNvPr id="0" name=""/>
        <dsp:cNvSpPr/>
      </dsp:nvSpPr>
      <dsp:spPr>
        <a:xfrm rot="5400000">
          <a:off x="5817837" y="-3409012"/>
          <a:ext cx="995601" cy="104869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>
              <a:latin typeface="Arial" pitchFamily="34" charset="0"/>
              <a:cs typeface="Arial" pitchFamily="34" charset="0"/>
            </a:rPr>
            <a:t>Когда можно сказать, что праздник удался?</a:t>
          </a:r>
          <a:endParaRPr lang="en-US" sz="3200" kern="1200" dirty="0">
            <a:latin typeface="Arial" pitchFamily="34" charset="0"/>
            <a:cs typeface="Arial" pitchFamily="34" charset="0"/>
          </a:endParaRPr>
        </a:p>
      </dsp:txBody>
      <dsp:txXfrm rot="-5400000">
        <a:off x="1072186" y="1385240"/>
        <a:ext cx="10438303" cy="898399"/>
      </dsp:txXfrm>
    </dsp:sp>
    <dsp:sp modelId="{A3ACD80D-77D8-4BBA-8EF9-EFF4EAD63B86}">
      <dsp:nvSpPr>
        <dsp:cNvPr id="0" name=""/>
        <dsp:cNvSpPr/>
      </dsp:nvSpPr>
      <dsp:spPr>
        <a:xfrm rot="5400000">
          <a:off x="-229754" y="2902961"/>
          <a:ext cx="1531693" cy="1072185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4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>
              <a:latin typeface="Arial" pitchFamily="34" charset="0"/>
              <a:cs typeface="Arial" pitchFamily="34" charset="0"/>
            </a:rPr>
            <a:t>3</a:t>
          </a:r>
        </a:p>
      </dsp:txBody>
      <dsp:txXfrm rot="-5400000">
        <a:off x="1" y="3209300"/>
        <a:ext cx="1072185" cy="459508"/>
      </dsp:txXfrm>
    </dsp:sp>
    <dsp:sp modelId="{8AC911BD-779E-4DDD-99E9-D21FB6588A23}">
      <dsp:nvSpPr>
        <dsp:cNvPr id="0" name=""/>
        <dsp:cNvSpPr/>
      </dsp:nvSpPr>
      <dsp:spPr>
        <a:xfrm rot="5400000">
          <a:off x="5817837" y="-2072444"/>
          <a:ext cx="995601" cy="104869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>
              <a:latin typeface="Arial" pitchFamily="34" charset="0"/>
              <a:cs typeface="Arial" pitchFamily="34" charset="0"/>
            </a:rPr>
            <a:t>Вы больше любите праздник или подготовку</a:t>
          </a:r>
          <a:r>
            <a:rPr lang="en-US" sz="3200" kern="1200" dirty="0">
              <a:latin typeface="Arial" pitchFamily="34" charset="0"/>
              <a:cs typeface="Arial" pitchFamily="34" charset="0"/>
            </a:rPr>
            <a:t/>
          </a:r>
          <a:br>
            <a:rPr lang="en-US" sz="3200" kern="1200" dirty="0">
              <a:latin typeface="Arial" pitchFamily="34" charset="0"/>
              <a:cs typeface="Arial" pitchFamily="34" charset="0"/>
            </a:rPr>
          </a:br>
          <a:r>
            <a:rPr lang="ru-RU" sz="3200" kern="1200" dirty="0">
              <a:latin typeface="Arial" pitchFamily="34" charset="0"/>
              <a:cs typeface="Arial" pitchFamily="34" charset="0"/>
            </a:rPr>
            <a:t>к нему? Почему?</a:t>
          </a:r>
        </a:p>
      </dsp:txBody>
      <dsp:txXfrm rot="-5400000">
        <a:off x="1072186" y="2721808"/>
        <a:ext cx="10438303" cy="89839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E6B6B6-417E-4D5B-898E-896AE89FF173}">
      <dsp:nvSpPr>
        <dsp:cNvPr id="0" name=""/>
        <dsp:cNvSpPr/>
      </dsp:nvSpPr>
      <dsp:spPr>
        <a:xfrm rot="5400000">
          <a:off x="-229754" y="229824"/>
          <a:ext cx="1531693" cy="1072185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3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>
              <a:latin typeface="Arial" pitchFamily="34" charset="0"/>
              <a:cs typeface="Arial" pitchFamily="34" charset="0"/>
            </a:rPr>
            <a:t>1</a:t>
          </a:r>
        </a:p>
      </dsp:txBody>
      <dsp:txXfrm rot="-5400000">
        <a:off x="1" y="536163"/>
        <a:ext cx="1072185" cy="459508"/>
      </dsp:txXfrm>
    </dsp:sp>
    <dsp:sp modelId="{334DD577-1B02-4BB5-9F66-D41BDEC4DD0D}">
      <dsp:nvSpPr>
        <dsp:cNvPr id="0" name=""/>
        <dsp:cNvSpPr/>
      </dsp:nvSpPr>
      <dsp:spPr>
        <a:xfrm rot="5400000">
          <a:off x="5817837" y="-4745580"/>
          <a:ext cx="995601" cy="104869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>
              <a:latin typeface="Arial" pitchFamily="34" charset="0"/>
              <a:cs typeface="Arial" pitchFamily="34" charset="0"/>
            </a:rPr>
            <a:t>Чем полезны походы и экскурсии?</a:t>
          </a:r>
        </a:p>
      </dsp:txBody>
      <dsp:txXfrm rot="-5400000">
        <a:off x="1072186" y="48672"/>
        <a:ext cx="10438303" cy="898399"/>
      </dsp:txXfrm>
    </dsp:sp>
    <dsp:sp modelId="{44C9EE0C-22EA-4206-9091-F9256FFF382E}">
      <dsp:nvSpPr>
        <dsp:cNvPr id="0" name=""/>
        <dsp:cNvSpPr/>
      </dsp:nvSpPr>
      <dsp:spPr>
        <a:xfrm rot="5400000">
          <a:off x="-229754" y="1566393"/>
          <a:ext cx="1531693" cy="1072185"/>
        </a:xfrm>
        <a:prstGeom prst="chevron">
          <a:avLst/>
        </a:prstGeom>
        <a:solidFill>
          <a:schemeClr val="accent3">
            <a:hueOff val="7027344"/>
            <a:satOff val="10988"/>
            <a:lumOff val="4705"/>
            <a:alphaOff val="0"/>
          </a:schemeClr>
        </a:solidFill>
        <a:ln w="9525" cap="flat" cmpd="sng" algn="ctr">
          <a:solidFill>
            <a:schemeClr val="accent3">
              <a:hueOff val="7027344"/>
              <a:satOff val="10988"/>
              <a:lumOff val="4705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3">
              <a:hueOff val="7027344"/>
              <a:satOff val="10988"/>
              <a:lumOff val="4705"/>
              <a:alphaOff val="0"/>
              <a:shade val="70000"/>
              <a:satMod val="105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>
              <a:latin typeface="Arial" pitchFamily="34" charset="0"/>
              <a:cs typeface="Arial" pitchFamily="34" charset="0"/>
            </a:rPr>
            <a:t>2</a:t>
          </a:r>
        </a:p>
      </dsp:txBody>
      <dsp:txXfrm rot="-5400000">
        <a:off x="1" y="1872732"/>
        <a:ext cx="1072185" cy="459508"/>
      </dsp:txXfrm>
    </dsp:sp>
    <dsp:sp modelId="{D5AF1A1A-EA46-4044-B6D3-8121195572A2}">
      <dsp:nvSpPr>
        <dsp:cNvPr id="0" name=""/>
        <dsp:cNvSpPr/>
      </dsp:nvSpPr>
      <dsp:spPr>
        <a:xfrm rot="5400000">
          <a:off x="5817837" y="-3409012"/>
          <a:ext cx="995601" cy="104869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7027344"/>
              <a:satOff val="10988"/>
              <a:lumOff val="470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>
              <a:latin typeface="Arial" pitchFamily="34" charset="0"/>
              <a:cs typeface="Arial" pitchFamily="34" charset="0"/>
            </a:rPr>
            <a:t>Что бы Вы порекомендовали Вашим сверстникам, которые собираются впервые отправиться в поход или на экскурсию?</a:t>
          </a:r>
          <a:endParaRPr lang="en-US" sz="2700" kern="1200" dirty="0">
            <a:latin typeface="Arial" pitchFamily="34" charset="0"/>
            <a:cs typeface="Arial" pitchFamily="34" charset="0"/>
          </a:endParaRPr>
        </a:p>
      </dsp:txBody>
      <dsp:txXfrm rot="-5400000">
        <a:off x="1072186" y="1385240"/>
        <a:ext cx="10438303" cy="898399"/>
      </dsp:txXfrm>
    </dsp:sp>
    <dsp:sp modelId="{A3ACD80D-77D8-4BBA-8EF9-EFF4EAD63B86}">
      <dsp:nvSpPr>
        <dsp:cNvPr id="0" name=""/>
        <dsp:cNvSpPr/>
      </dsp:nvSpPr>
      <dsp:spPr>
        <a:xfrm rot="5400000">
          <a:off x="-229754" y="2902961"/>
          <a:ext cx="1531693" cy="1072185"/>
        </a:xfrm>
        <a:prstGeom prst="chevron">
          <a:avLst/>
        </a:prstGeom>
        <a:solidFill>
          <a:schemeClr val="accent3">
            <a:hueOff val="14054688"/>
            <a:satOff val="21976"/>
            <a:lumOff val="9411"/>
            <a:alphaOff val="0"/>
          </a:schemeClr>
        </a:solidFill>
        <a:ln w="9525" cap="flat" cmpd="sng" algn="ctr">
          <a:solidFill>
            <a:schemeClr val="accent3">
              <a:hueOff val="14054688"/>
              <a:satOff val="21976"/>
              <a:lumOff val="9411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3">
              <a:hueOff val="14054688"/>
              <a:satOff val="21976"/>
              <a:lumOff val="9411"/>
              <a:alphaOff val="0"/>
              <a:shade val="70000"/>
              <a:satMod val="105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>
              <a:latin typeface="Arial" pitchFamily="34" charset="0"/>
              <a:cs typeface="Arial" pitchFamily="34" charset="0"/>
            </a:rPr>
            <a:t>3</a:t>
          </a:r>
        </a:p>
      </dsp:txBody>
      <dsp:txXfrm rot="-5400000">
        <a:off x="1" y="3209300"/>
        <a:ext cx="1072185" cy="459508"/>
      </dsp:txXfrm>
    </dsp:sp>
    <dsp:sp modelId="{8AC911BD-779E-4DDD-99E9-D21FB6588A23}">
      <dsp:nvSpPr>
        <dsp:cNvPr id="0" name=""/>
        <dsp:cNvSpPr/>
      </dsp:nvSpPr>
      <dsp:spPr>
        <a:xfrm rot="5400000">
          <a:off x="5817837" y="-2072444"/>
          <a:ext cx="995601" cy="104869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4054688"/>
              <a:satOff val="21976"/>
              <a:lumOff val="941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>
              <a:latin typeface="Arial" pitchFamily="34" charset="0"/>
              <a:cs typeface="Arial" pitchFamily="34" charset="0"/>
            </a:rPr>
            <a:t>Что самое важное в походе или экскурсии?</a:t>
          </a:r>
        </a:p>
      </dsp:txBody>
      <dsp:txXfrm rot="-5400000">
        <a:off x="1072186" y="2721808"/>
        <a:ext cx="10438303" cy="89839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E6B6B6-417E-4D5B-898E-896AE89FF173}">
      <dsp:nvSpPr>
        <dsp:cNvPr id="0" name=""/>
        <dsp:cNvSpPr/>
      </dsp:nvSpPr>
      <dsp:spPr>
        <a:xfrm rot="5400000">
          <a:off x="-212776" y="213294"/>
          <a:ext cx="1418510" cy="992957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5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>
              <a:latin typeface="Arial" pitchFamily="34" charset="0"/>
              <a:cs typeface="Arial" pitchFamily="34" charset="0"/>
            </a:rPr>
            <a:t>1</a:t>
          </a:r>
        </a:p>
      </dsp:txBody>
      <dsp:txXfrm rot="-5400000">
        <a:off x="1" y="496997"/>
        <a:ext cx="992957" cy="425553"/>
      </dsp:txXfrm>
    </dsp:sp>
    <dsp:sp modelId="{334DD577-1B02-4BB5-9F66-D41BDEC4DD0D}">
      <dsp:nvSpPr>
        <dsp:cNvPr id="0" name=""/>
        <dsp:cNvSpPr/>
      </dsp:nvSpPr>
      <dsp:spPr>
        <a:xfrm rot="5400000">
          <a:off x="5698568" y="-4705093"/>
          <a:ext cx="922031" cy="103332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kern="1200" dirty="0">
              <a:latin typeface="Arial" pitchFamily="34" charset="0"/>
              <a:cs typeface="Arial" pitchFamily="34" charset="0"/>
            </a:rPr>
            <a:t>Что означает, по Вашему мнению, слово "модный"? </a:t>
          </a:r>
        </a:p>
      </dsp:txBody>
      <dsp:txXfrm rot="-5400000">
        <a:off x="992957" y="45528"/>
        <a:ext cx="10288244" cy="832011"/>
      </dsp:txXfrm>
    </dsp:sp>
    <dsp:sp modelId="{44C9EE0C-22EA-4206-9091-F9256FFF382E}">
      <dsp:nvSpPr>
        <dsp:cNvPr id="0" name=""/>
        <dsp:cNvSpPr/>
      </dsp:nvSpPr>
      <dsp:spPr>
        <a:xfrm rot="5400000">
          <a:off x="-212776" y="1435109"/>
          <a:ext cx="1418510" cy="992957"/>
        </a:xfrm>
        <a:prstGeom prst="chevron">
          <a:avLst/>
        </a:prstGeom>
        <a:solidFill>
          <a:schemeClr val="accent5">
            <a:hueOff val="-3204992"/>
            <a:satOff val="-5268"/>
            <a:lumOff val="-196"/>
            <a:alphaOff val="0"/>
          </a:schemeClr>
        </a:solidFill>
        <a:ln w="9525" cap="flat" cmpd="sng" algn="ctr">
          <a:solidFill>
            <a:schemeClr val="accent5">
              <a:hueOff val="-3204992"/>
              <a:satOff val="-5268"/>
              <a:lumOff val="-196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5">
              <a:hueOff val="-3204992"/>
              <a:satOff val="-5268"/>
              <a:lumOff val="-196"/>
              <a:alphaOff val="0"/>
              <a:shade val="70000"/>
              <a:satMod val="105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>
              <a:latin typeface="Arial" pitchFamily="34" charset="0"/>
              <a:cs typeface="Arial" pitchFamily="34" charset="0"/>
            </a:rPr>
            <a:t>2</a:t>
          </a:r>
        </a:p>
      </dsp:txBody>
      <dsp:txXfrm rot="-5400000">
        <a:off x="1" y="1718812"/>
        <a:ext cx="992957" cy="425553"/>
      </dsp:txXfrm>
    </dsp:sp>
    <dsp:sp modelId="{D5AF1A1A-EA46-4044-B6D3-8121195572A2}">
      <dsp:nvSpPr>
        <dsp:cNvPr id="0" name=""/>
        <dsp:cNvSpPr/>
      </dsp:nvSpPr>
      <dsp:spPr>
        <a:xfrm rot="5400000">
          <a:off x="5698568" y="-3483278"/>
          <a:ext cx="922031" cy="103332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3204992"/>
              <a:satOff val="-5268"/>
              <a:lumOff val="-19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kern="1200" dirty="0">
              <a:latin typeface="Arial" pitchFamily="34" charset="0"/>
              <a:cs typeface="Arial" pitchFamily="34" charset="0"/>
            </a:rPr>
            <a:t>Вы слушаете чужие советы? Чьи советы для Вас особенно важны?</a:t>
          </a:r>
        </a:p>
      </dsp:txBody>
      <dsp:txXfrm rot="-5400000">
        <a:off x="992957" y="1267343"/>
        <a:ext cx="10288244" cy="832011"/>
      </dsp:txXfrm>
    </dsp:sp>
    <dsp:sp modelId="{A3ACD80D-77D8-4BBA-8EF9-EFF4EAD63B86}">
      <dsp:nvSpPr>
        <dsp:cNvPr id="0" name=""/>
        <dsp:cNvSpPr/>
      </dsp:nvSpPr>
      <dsp:spPr>
        <a:xfrm rot="5400000">
          <a:off x="-212776" y="2656925"/>
          <a:ext cx="1418510" cy="992957"/>
        </a:xfrm>
        <a:prstGeom prst="chevron">
          <a:avLst/>
        </a:prstGeom>
        <a:solidFill>
          <a:schemeClr val="accent5">
            <a:hueOff val="-6409983"/>
            <a:satOff val="-10537"/>
            <a:lumOff val="-393"/>
            <a:alphaOff val="0"/>
          </a:schemeClr>
        </a:solidFill>
        <a:ln w="9525" cap="flat" cmpd="sng" algn="ctr">
          <a:solidFill>
            <a:schemeClr val="accent5">
              <a:hueOff val="-6409983"/>
              <a:satOff val="-10537"/>
              <a:lumOff val="-393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5">
              <a:hueOff val="-6409983"/>
              <a:satOff val="-10537"/>
              <a:lumOff val="-393"/>
              <a:alphaOff val="0"/>
              <a:shade val="70000"/>
              <a:satMod val="105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>
              <a:latin typeface="Arial" pitchFamily="34" charset="0"/>
              <a:cs typeface="Arial" pitchFamily="34" charset="0"/>
            </a:rPr>
            <a:t>3</a:t>
          </a:r>
        </a:p>
      </dsp:txBody>
      <dsp:txXfrm rot="-5400000">
        <a:off x="1" y="2940628"/>
        <a:ext cx="992957" cy="425553"/>
      </dsp:txXfrm>
    </dsp:sp>
    <dsp:sp modelId="{8AC911BD-779E-4DDD-99E9-D21FB6588A23}">
      <dsp:nvSpPr>
        <dsp:cNvPr id="0" name=""/>
        <dsp:cNvSpPr/>
      </dsp:nvSpPr>
      <dsp:spPr>
        <a:xfrm rot="5400000">
          <a:off x="5698568" y="-2261462"/>
          <a:ext cx="922031" cy="103332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6409983"/>
              <a:satOff val="-10537"/>
              <a:lumOff val="-39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kern="1200" dirty="0">
              <a:latin typeface="Arial" pitchFamily="34" charset="0"/>
              <a:cs typeface="Arial" pitchFamily="34" charset="0"/>
            </a:rPr>
            <a:t>Приведите пример отрицательного влияния моды</a:t>
          </a:r>
        </a:p>
      </dsp:txBody>
      <dsp:txXfrm rot="-5400000">
        <a:off x="992957" y="2489159"/>
        <a:ext cx="10288244" cy="8320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0413" cy="6859588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804" y="2100220"/>
            <a:ext cx="8824510" cy="2678268"/>
          </a:xfrm>
        </p:spPr>
        <p:txBody>
          <a:bodyPr anchor="b"/>
          <a:lstStyle>
            <a:lvl1pPr>
              <a:defRPr sz="55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804" y="4778487"/>
            <a:ext cx="8824510" cy="861619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4777" y="1792695"/>
            <a:ext cx="990828" cy="30475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F2FFB779-270B-4192-84BA-A697F48306DC}" type="datetimeFigureOut">
              <a:rPr lang="ru-RU" smtClean="0"/>
              <a:pPr/>
              <a:t>17.01.2019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1711" y="3227623"/>
            <a:ext cx="3860688" cy="304762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17" name="Rectangle 16"/>
          <p:cNvSpPr/>
          <p:nvPr/>
        </p:nvSpPr>
        <p:spPr>
          <a:xfrm>
            <a:off x="10442368" y="0"/>
            <a:ext cx="685711" cy="1143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49662" y="292678"/>
            <a:ext cx="838090" cy="767864"/>
          </a:xfrm>
        </p:spPr>
        <p:txBody>
          <a:bodyPr/>
          <a:lstStyle>
            <a:lvl1pPr>
              <a:defRPr sz="2800" b="0" i="0"/>
            </a:lvl1pPr>
          </a:lstStyle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395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0413" cy="6859588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806" y="4967095"/>
            <a:ext cx="8824509" cy="56687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804" y="685959"/>
            <a:ext cx="8824510" cy="34297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806" y="5533964"/>
            <a:ext cx="8824507" cy="493826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1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17.01.2019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42368" y="0"/>
            <a:ext cx="685711" cy="1143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206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0413" cy="6859588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804" y="1063662"/>
            <a:ext cx="8824510" cy="138007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804" y="3544121"/>
            <a:ext cx="8824510" cy="2477073"/>
          </a:xfrm>
        </p:spPr>
        <p:txBody>
          <a:bodyPr anchor="ctr">
            <a:normAutofit/>
          </a:bodyPr>
          <a:lstStyle>
            <a:lvl1pPr marL="0" indent="0">
              <a:buNone/>
              <a:defRPr sz="1900"/>
            </a:lvl1pPr>
            <a:lvl2pPr marL="457189" indent="0">
              <a:buNone/>
              <a:defRPr sz="1200"/>
            </a:lvl2pPr>
            <a:lvl3pPr marL="914377" indent="0">
              <a:buNone/>
              <a:defRPr sz="11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17.01.2019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42368" y="0"/>
            <a:ext cx="685711" cy="1143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552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0413" cy="6859588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178" y="603730"/>
            <a:ext cx="801808" cy="157002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3874" y="2614393"/>
            <a:ext cx="801808" cy="157002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597" y="980744"/>
            <a:ext cx="8459881" cy="2705661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693" y="3687369"/>
            <a:ext cx="7724766" cy="34225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5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1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804" y="5015555"/>
            <a:ext cx="8824510" cy="1012898"/>
          </a:xfrm>
        </p:spPr>
        <p:txBody>
          <a:bodyPr anchor="ctr">
            <a:normAutofit/>
          </a:bodyPr>
          <a:lstStyle>
            <a:lvl1pPr marL="0" indent="0">
              <a:buNone/>
              <a:defRPr sz="1500"/>
            </a:lvl1pPr>
            <a:lvl2pPr marL="457189" indent="0">
              <a:buNone/>
              <a:defRPr sz="1200"/>
            </a:lvl2pPr>
            <a:lvl3pPr marL="914377" indent="0">
              <a:buNone/>
              <a:defRPr sz="11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17.01.2019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4" name="Rectangle 23"/>
          <p:cNvSpPr/>
          <p:nvPr/>
        </p:nvSpPr>
        <p:spPr>
          <a:xfrm>
            <a:off x="10442368" y="0"/>
            <a:ext cx="685711" cy="1143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7076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0413" cy="6859588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806" y="2405034"/>
            <a:ext cx="8824510" cy="1789118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438" y="5026130"/>
            <a:ext cx="8824510" cy="860599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18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17.01.2019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10442368" y="0"/>
            <a:ext cx="685711" cy="1143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217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804" y="948139"/>
            <a:ext cx="8760273" cy="728649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804" y="2611604"/>
            <a:ext cx="3128761" cy="57639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804" y="3188000"/>
            <a:ext cx="3128761" cy="2840454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457189" indent="0">
              <a:buNone/>
              <a:defRPr sz="1200"/>
            </a:lvl2pPr>
            <a:lvl3pPr marL="914377" indent="0">
              <a:buNone/>
              <a:defRPr sz="11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134" y="2611604"/>
            <a:ext cx="3144971" cy="57639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134" y="3187999"/>
            <a:ext cx="3144971" cy="2840452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457189" indent="0">
              <a:buNone/>
              <a:defRPr sz="1200"/>
            </a:lvl2pPr>
            <a:lvl3pPr marL="914377" indent="0">
              <a:buNone/>
              <a:defRPr sz="11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5675" y="2604103"/>
            <a:ext cx="3157037" cy="57639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5673" y="3187999"/>
            <a:ext cx="3160618" cy="2840452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457189" indent="0">
              <a:buNone/>
              <a:defRPr sz="1200"/>
            </a:lvl2pPr>
            <a:lvl3pPr marL="914377" indent="0">
              <a:buNone/>
              <a:defRPr sz="11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397" y="2570229"/>
            <a:ext cx="0" cy="3493307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1390" y="2570229"/>
            <a:ext cx="0" cy="3493307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17.01.2019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203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804" y="4533896"/>
            <a:ext cx="3020351" cy="57639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378" y="2611852"/>
            <a:ext cx="2690892" cy="1584131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804" y="5110291"/>
            <a:ext cx="3020352" cy="918162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457189" indent="0">
              <a:buNone/>
              <a:defRPr sz="1200"/>
            </a:lvl2pPr>
            <a:lvl3pPr marL="914377" indent="0">
              <a:buNone/>
              <a:defRPr sz="11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271" y="4533896"/>
            <a:ext cx="3050042" cy="57639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7845" y="2643452"/>
            <a:ext cx="2690892" cy="155253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271" y="5110292"/>
            <a:ext cx="3050042" cy="921623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457189" indent="0">
              <a:buNone/>
              <a:defRPr sz="1200"/>
            </a:lvl2pPr>
            <a:lvl3pPr marL="914377" indent="0">
              <a:buNone/>
              <a:defRPr sz="11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395" y="4533896"/>
            <a:ext cx="3050042" cy="57639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1968" y="2619598"/>
            <a:ext cx="2690892" cy="157638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396" y="5110291"/>
            <a:ext cx="3053729" cy="89654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457189" indent="0">
              <a:buNone/>
              <a:defRPr sz="1200"/>
            </a:lvl2pPr>
            <a:lvl3pPr marL="914377" indent="0">
              <a:buNone/>
              <a:defRPr sz="11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257" y="2570229"/>
            <a:ext cx="0" cy="3493307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6788" y="2570229"/>
            <a:ext cx="0" cy="3493307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17.01.2019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2581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804" y="948139"/>
            <a:ext cx="8760273" cy="728649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804" y="2604104"/>
            <a:ext cx="8824510" cy="3417091"/>
          </a:xfrm>
        </p:spPr>
        <p:txBody>
          <a:bodyPr vert="eaVert" anchor="t" anchorCtr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17.01.2019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5476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0413" cy="6859588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4118" y="1297730"/>
            <a:ext cx="1409782" cy="4730722"/>
          </a:xfrm>
        </p:spPr>
        <p:txBody>
          <a:bodyPr vert="eaVert" anchor="b" anchorCtr="0"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803" y="1297730"/>
            <a:ext cx="6246733" cy="4730722"/>
          </a:xfrm>
        </p:spPr>
        <p:txBody>
          <a:bodyPr vert="eaVert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17.01.2019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Rectangle 17"/>
          <p:cNvSpPr/>
          <p:nvPr/>
        </p:nvSpPr>
        <p:spPr>
          <a:xfrm>
            <a:off x="10442368" y="0"/>
            <a:ext cx="685711" cy="1143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539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804" y="948139"/>
            <a:ext cx="8760273" cy="728649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17.01.2019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235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0413" cy="6859588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808" y="2678266"/>
            <a:ext cx="4350456" cy="2284351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663" y="2678264"/>
            <a:ext cx="3757056" cy="228435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18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17.01.2019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Rectangle 14"/>
          <p:cNvSpPr/>
          <p:nvPr/>
        </p:nvSpPr>
        <p:spPr>
          <a:xfrm>
            <a:off x="10442368" y="0"/>
            <a:ext cx="685711" cy="1143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933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218" y="2604103"/>
            <a:ext cx="4828115" cy="3417092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7904" y="2604104"/>
            <a:ext cx="4824531" cy="3378487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17.01.2019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583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803" y="2636674"/>
            <a:ext cx="4824531" cy="57639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803" y="3213071"/>
            <a:ext cx="4824531" cy="2808126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7902" y="2604104"/>
            <a:ext cx="4824532" cy="60896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7906" y="3213070"/>
            <a:ext cx="4824531" cy="2808125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17.01.2019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946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17.01.2019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113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17.01.2019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Rectangle 5"/>
          <p:cNvSpPr/>
          <p:nvPr/>
        </p:nvSpPr>
        <p:spPr>
          <a:xfrm>
            <a:off x="10442368" y="0"/>
            <a:ext cx="685711" cy="1143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682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0413" cy="6859588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804" y="1295700"/>
            <a:ext cx="2792795" cy="160057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0395" y="1448135"/>
            <a:ext cx="5189390" cy="4573059"/>
          </a:xfrm>
        </p:spPr>
        <p:txBody>
          <a:bodyPr anchor="ctr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805" y="3130007"/>
            <a:ext cx="2792795" cy="2896269"/>
          </a:xfrm>
        </p:spPr>
        <p:txBody>
          <a:bodyPr/>
          <a:lstStyle>
            <a:lvl1pPr marL="0" indent="0">
              <a:buNone/>
              <a:defRPr sz="1500">
                <a:solidFill>
                  <a:schemeClr val="accent1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1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17.01.2019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Rectangle 14"/>
          <p:cNvSpPr/>
          <p:nvPr/>
        </p:nvSpPr>
        <p:spPr>
          <a:xfrm>
            <a:off x="10442368" y="0"/>
            <a:ext cx="685711" cy="1143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881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0413" cy="6859588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758" y="1693725"/>
            <a:ext cx="3859756" cy="1736070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020" y="1143265"/>
            <a:ext cx="3226772" cy="457305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805" y="3658447"/>
            <a:ext cx="3858710" cy="1371918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accent1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1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17.01.2019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Rectangle 14"/>
          <p:cNvSpPr/>
          <p:nvPr/>
        </p:nvSpPr>
        <p:spPr>
          <a:xfrm>
            <a:off x="10442368" y="0"/>
            <a:ext cx="685711" cy="1143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152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0413" cy="6859588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 cstate="print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804" y="948139"/>
            <a:ext cx="8760273" cy="728649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804" y="2604104"/>
            <a:ext cx="8760273" cy="3417091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038" y="6393321"/>
            <a:ext cx="3859292" cy="304872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1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49553" y="6395889"/>
            <a:ext cx="990470" cy="304869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100" b="1" i="0">
                <a:solidFill>
                  <a:schemeClr val="accent1"/>
                </a:solidFill>
              </a:defRPr>
            </a:lvl1pPr>
          </a:lstStyle>
          <a:p>
            <a:fld id="{F2FFB779-270B-4192-84BA-A697F48306DC}" type="datetimeFigureOut">
              <a:rPr lang="ru-RU" smtClean="0"/>
              <a:pPr/>
              <a:t>17.01.2019</a:t>
            </a:fld>
            <a:endParaRPr lang="ru-RU"/>
          </a:p>
        </p:txBody>
      </p:sp>
      <p:sp>
        <p:nvSpPr>
          <p:cNvPr id="20" name="Rectangle 19"/>
          <p:cNvSpPr/>
          <p:nvPr/>
        </p:nvSpPr>
        <p:spPr>
          <a:xfrm>
            <a:off x="10442368" y="0"/>
            <a:ext cx="685711" cy="1143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1194" y="295799"/>
            <a:ext cx="838090" cy="767864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978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xStyles>
    <p:titleStyle>
      <a:lvl1pPr algn="l" defTabSz="457189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891" indent="-342891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5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10" Type="http://schemas.openxmlformats.org/officeDocument/2006/relationships/image" Target="../media/image7.png"/><Relationship Id="rId4" Type="http://schemas.openxmlformats.org/officeDocument/2006/relationships/image" Target="../media/image9.png"/><Relationship Id="rId9" Type="http://schemas.microsoft.com/office/2007/relationships/diagramDrawing" Target="../diagrams/drawing3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8620365" y="1685499"/>
            <a:ext cx="2755904" cy="276996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6119" y="496504"/>
            <a:ext cx="10398441" cy="4300942"/>
          </a:xfrm>
        </p:spPr>
        <p:txBody>
          <a:bodyPr/>
          <a:lstStyle/>
          <a:p>
            <a:r>
              <a:rPr lang="ru-RU" sz="67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Обязательное устное итоговое собеседование</a:t>
            </a:r>
            <a:br>
              <a:rPr lang="ru-RU" sz="67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67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 русскому языку</a:t>
            </a:r>
            <a:endParaRPr sz="67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1425" y="5012943"/>
            <a:ext cx="10726433" cy="1310943"/>
          </a:xfrm>
        </p:spPr>
        <p:txBody>
          <a:bodyPr>
            <a:noAutofit/>
          </a:bodyPr>
          <a:lstStyle/>
          <a:p>
            <a:pPr algn="ctr"/>
            <a:r>
              <a:rPr lang="ru-RU" sz="4000" b="1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Допуск к основному государственному</a:t>
            </a:r>
            <a:r>
              <a:rPr lang="en-US" sz="4000" b="1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4000" b="1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4000" b="1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экзамену в </a:t>
            </a:r>
            <a:r>
              <a:rPr lang="ru-RU" sz="40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2019 </a:t>
            </a:r>
            <a:r>
              <a:rPr lang="ru-RU" sz="4000" b="1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году</a:t>
            </a:r>
          </a:p>
        </p:txBody>
      </p:sp>
      <p:pic>
        <p:nvPicPr>
          <p:cNvPr id="4" name="Рисунок 4"/>
          <p:cNvPicPr>
            <a:picLocks noChangeAspect="1"/>
          </p:cNvPicPr>
          <p:nvPr/>
        </p:nvPicPr>
        <p:blipFill>
          <a:blip r:embed="rId2" cstate="print">
            <a:lum bright="-20000"/>
          </a:blip>
          <a:stretch>
            <a:fillRect/>
          </a:stretch>
        </p:blipFill>
        <p:spPr>
          <a:xfrm>
            <a:off x="8774920" y="2567856"/>
            <a:ext cx="2460482" cy="711681"/>
          </a:xfrm>
          <a:prstGeom prst="rect">
            <a:avLst/>
          </a:prstGeom>
        </p:spPr>
      </p:pic>
      <p:pic>
        <p:nvPicPr>
          <p:cNvPr id="6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30331" y="3432217"/>
            <a:ext cx="2171725" cy="27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86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-76190" y="204836"/>
            <a:ext cx="10284434" cy="728831"/>
          </a:xfr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4800" b="1" dirty="0">
                <a:solidFill>
                  <a:srgbClr val="B7400D"/>
                </a:solidFill>
                <a:latin typeface="Arial" pitchFamily="34" charset="0"/>
                <a:cs typeface="Arial" pitchFamily="34" charset="0"/>
              </a:rPr>
              <a:t>Текст для задания 1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95196" y="1143249"/>
            <a:ext cx="11981608" cy="5538482"/>
          </a:xfrm>
        </p:spPr>
        <p:txBody>
          <a:bodyPr vert="horz" lIns="91438" tIns="45719" rIns="91438" bIns="45719" rtlCol="0" anchor="t">
            <a:noAutofit/>
          </a:bodyPr>
          <a:lstStyle/>
          <a:p>
            <a:pPr marL="0" indent="442902">
              <a:spcBef>
                <a:spcPts val="0"/>
              </a:spcBef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Кандидаты в первый отряд космонавтов набирались среди военных лётчиков-истребителей по решению Сергея Павловича Королёва, считавшего, что именно эти лётчики уже имеют опыт перегрузок, стрессовых ситуаций и перепадов давления. Их было 20 молодых лётчиков, которых готовили к первому полёту в космос. Юрий Гагарин был одним из них.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indent="442902">
              <a:spcBef>
                <a:spcPts val="0"/>
              </a:spcBef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Когда началась подготовка, никто не мог даже предположить, кому из них предстоит открыть дорогу к звёздам. Надёжный, сильный и доброжелательный, Юрий никому не завидовал, никого не считал лучше или хуже себя. Он легко брал на себя инициативу, работал упорно </a:t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cs typeface="Arial" pitchFamily="34" charset="0"/>
              </a:rPr>
              <a:t>и с удовольствием.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indent="442902">
              <a:spcBef>
                <a:spcPts val="0"/>
              </a:spcBef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12 апреля 1961 года в 9 часов 7 минут по московскому времени с космодрома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Байконỳр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стартовал космический корабль «Восток» с пилотом-космонавтом Юрием Алексеевичем Гагариным на борту. Вскоре весь мир увидел кадры кинохроники, ставшие историей: подготовка к полёту, спокойное и сосредоточенное лицо Юрия Гагарина перед шагом в неизвестность, его знаменитое «Поехали!».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indent="442902">
              <a:spcBef>
                <a:spcPts val="0"/>
              </a:spcBef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Смелость и бесстрашие простого русского парня с широкой улыбкой покорили всё человечество. Продолжительность полёта Гагарина равнялась 108 минутам. Всего 108 минут. </a:t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cs typeface="Arial" pitchFamily="34" charset="0"/>
              </a:rPr>
              <a:t>Но не количество минут определяет вклад в историю освоения космоса. Юрий Гагарин был первым и останется им навсегда!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indent="442902" algn="r">
              <a:spcBef>
                <a:spcPts val="0"/>
              </a:spcBef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(177 слов)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indent="442902">
              <a:lnSpc>
                <a:spcPct val="150000"/>
              </a:lnSpc>
              <a:spcBef>
                <a:spcPts val="0"/>
              </a:spcBef>
              <a:buNone/>
            </a:pPr>
            <a:endParaRPr lang="ru-RU" sz="1600" b="1" dirty="0">
              <a:solidFill>
                <a:srgbClr val="40404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8054" y="6221015"/>
            <a:ext cx="1590509" cy="4597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5195" y="6296511"/>
            <a:ext cx="1700592" cy="23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219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907" y="947958"/>
            <a:ext cx="10312973" cy="728831"/>
          </a:xfrm>
        </p:spPr>
        <p:txBody>
          <a:bodyPr/>
          <a:lstStyle/>
          <a:p>
            <a:pPr algn="ctr"/>
            <a:r>
              <a:rPr lang="ru-RU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Задание 2. Пересказ текста</a:t>
            </a:r>
            <a:endParaRPr lang="ru-RU" sz="4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Рисунок 20" descr="File:1328101886 HourGlass.png - Wikimedia Commons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048444" y="5026031"/>
            <a:ext cx="1702464" cy="170591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36567" y="2277003"/>
            <a:ext cx="12047856" cy="1200327"/>
          </a:xfrm>
          <a:prstGeom prst="rect">
            <a:avLst/>
          </a:prstGeom>
        </p:spPr>
        <p:txBody>
          <a:bodyPr rot="0" spcFirstLastPara="0" vertOverflow="overflow" horzOverflow="overflow" vert="horz" wrap="square" lIns="91438" tIns="45719" rIns="91438" bIns="45719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sz="2400" b="1" dirty="0" err="1" smtClean="0">
                <a:latin typeface="Arial" pitchFamily="34" charset="0"/>
                <a:cs typeface="Arial" pitchFamily="34" charset="0"/>
              </a:rPr>
              <a:t>Перескажите</a:t>
            </a:r>
            <a:r>
              <a:rPr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2400" dirty="0" err="1">
                <a:latin typeface="Arial" pitchFamily="34" charset="0"/>
                <a:cs typeface="Arial" pitchFamily="34" charset="0"/>
              </a:rPr>
              <a:t>прочитанный</a:t>
            </a:r>
            <a:r>
              <a:rPr sz="2400" dirty="0">
                <a:latin typeface="Arial" pitchFamily="34" charset="0"/>
                <a:cs typeface="Arial" pitchFamily="34" charset="0"/>
              </a:rPr>
              <a:t> </a:t>
            </a:r>
            <a:r>
              <a:rPr sz="2400" dirty="0" err="1">
                <a:latin typeface="Arial" pitchFamily="34" charset="0"/>
                <a:cs typeface="Arial" pitchFamily="34" charset="0"/>
              </a:rPr>
              <a:t>Вами</a:t>
            </a:r>
            <a:r>
              <a:rPr sz="2400" dirty="0">
                <a:latin typeface="Arial" pitchFamily="34" charset="0"/>
                <a:cs typeface="Arial" pitchFamily="34" charset="0"/>
              </a:rPr>
              <a:t> </a:t>
            </a:r>
            <a:r>
              <a:rPr sz="2400" dirty="0" err="1">
                <a:latin typeface="Arial" pitchFamily="34" charset="0"/>
                <a:cs typeface="Arial" pitchFamily="34" charset="0"/>
              </a:rPr>
              <a:t>текст</a:t>
            </a:r>
            <a:r>
              <a:rPr sz="2400" dirty="0">
                <a:latin typeface="Arial" pitchFamily="34" charset="0"/>
                <a:cs typeface="Arial" pitchFamily="34" charset="0"/>
              </a:rPr>
              <a:t>, </a:t>
            </a:r>
            <a:r>
              <a:rPr sz="2400" dirty="0" err="1">
                <a:latin typeface="Arial" pitchFamily="34" charset="0"/>
                <a:cs typeface="Arial" pitchFamily="34" charset="0"/>
              </a:rPr>
              <a:t>включив</a:t>
            </a:r>
            <a:r>
              <a:rPr sz="2400" dirty="0">
                <a:latin typeface="Arial" pitchFamily="34" charset="0"/>
                <a:cs typeface="Arial" pitchFamily="34" charset="0"/>
              </a:rPr>
              <a:t> в </a:t>
            </a:r>
            <a:r>
              <a:rPr sz="2400" dirty="0" err="1">
                <a:latin typeface="Arial" pitchFamily="34" charset="0"/>
                <a:cs typeface="Arial" pitchFamily="34" charset="0"/>
              </a:rPr>
              <a:t>пересказ</a:t>
            </a:r>
            <a:r>
              <a:rPr sz="2400" dirty="0">
                <a:latin typeface="Arial" pitchFamily="34" charset="0"/>
                <a:cs typeface="Arial" pitchFamily="34" charset="0"/>
              </a:rPr>
              <a:t> </a:t>
            </a:r>
            <a:r>
              <a:rPr sz="2400" dirty="0" err="1">
                <a:latin typeface="Arial" pitchFamily="34" charset="0"/>
                <a:cs typeface="Arial" pitchFamily="34" charset="0"/>
              </a:rPr>
              <a:t>слова</a:t>
            </a:r>
            <a:r>
              <a:rPr sz="2400" dirty="0">
                <a:latin typeface="Arial" pitchFamily="34" charset="0"/>
                <a:cs typeface="Arial" pitchFamily="34" charset="0"/>
              </a:rPr>
              <a:t> С.П. </a:t>
            </a:r>
            <a:r>
              <a:rPr sz="2400" dirty="0" err="1">
                <a:latin typeface="Arial" pitchFamily="34" charset="0"/>
                <a:cs typeface="Arial" pitchFamily="34" charset="0"/>
              </a:rPr>
              <a:t>Королёва</a:t>
            </a:r>
            <a:r>
              <a:rPr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>
                <a:latin typeface="Arial" pitchFamily="34" charset="0"/>
                <a:cs typeface="Arial" pitchFamily="34" charset="0"/>
              </a:rPr>
            </a:br>
            <a:r>
              <a:rPr sz="2400" dirty="0">
                <a:latin typeface="Arial" pitchFamily="34" charset="0"/>
                <a:cs typeface="Arial" pitchFamily="34" charset="0"/>
              </a:rPr>
              <a:t>о </a:t>
            </a:r>
            <a:r>
              <a:rPr sz="2400" dirty="0" err="1">
                <a:latin typeface="Arial" pitchFamily="34" charset="0"/>
                <a:cs typeface="Arial" pitchFamily="34" charset="0"/>
              </a:rPr>
              <a:t>Юрии</a:t>
            </a:r>
            <a:r>
              <a:rPr sz="2400" dirty="0">
                <a:latin typeface="Arial" pitchFamily="34" charset="0"/>
                <a:cs typeface="Arial" pitchFamily="34" charset="0"/>
              </a:rPr>
              <a:t> </a:t>
            </a:r>
            <a:r>
              <a:rPr sz="2400" dirty="0" err="1">
                <a:latin typeface="Arial" pitchFamily="34" charset="0"/>
                <a:cs typeface="Arial" pitchFamily="34" charset="0"/>
              </a:rPr>
              <a:t>Гагарине</a:t>
            </a:r>
            <a:r>
              <a:rPr sz="2400" dirty="0">
                <a:latin typeface="Arial" pitchFamily="34" charset="0"/>
                <a:cs typeface="Arial" pitchFamily="34" charset="0"/>
              </a:rPr>
              <a:t>:</a:t>
            </a:r>
          </a:p>
          <a:p>
            <a:pPr algn="just"/>
            <a:endParaRPr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Стрелка: вправо 25"/>
          <p:cNvSpPr/>
          <p:nvPr/>
        </p:nvSpPr>
        <p:spPr>
          <a:xfrm flipH="1">
            <a:off x="9687252" y="5352117"/>
            <a:ext cx="2738658" cy="1272931"/>
          </a:xfrm>
          <a:prstGeom prst="rightArrow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7A2A08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b="1" dirty="0">
                <a:solidFill>
                  <a:srgbClr val="7A2A08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en-US" b="1" dirty="0" err="1" smtClean="0">
                <a:solidFill>
                  <a:srgbClr val="7A2A08"/>
                </a:solidFill>
                <a:latin typeface="Arial" pitchFamily="34" charset="0"/>
                <a:cs typeface="Arial" pitchFamily="34" charset="0"/>
              </a:rPr>
              <a:t>минут</a:t>
            </a:r>
            <a:r>
              <a:rPr lang="ru-RU" b="1" dirty="0" err="1" smtClean="0">
                <a:solidFill>
                  <a:srgbClr val="7A2A08"/>
                </a:solidFill>
                <a:latin typeface="Arial" pitchFamily="34" charset="0"/>
                <a:cs typeface="Arial" pitchFamily="34" charset="0"/>
              </a:rPr>
              <a:t>ы</a:t>
            </a:r>
            <a:r>
              <a:rPr lang="en-US" b="1" dirty="0">
                <a:latin typeface="Arial" pitchFamily="34" charset="0"/>
                <a:cs typeface="Arial" pitchFamily="34" charset="0"/>
              </a:rPr>
              <a:t/>
            </a:r>
            <a:br>
              <a:rPr lang="en-US" b="1" dirty="0">
                <a:latin typeface="Arial" pitchFamily="34" charset="0"/>
                <a:cs typeface="Arial" pitchFamily="34" charset="0"/>
              </a:rPr>
            </a:br>
            <a:r>
              <a:rPr lang="en-US" b="1" dirty="0" err="1">
                <a:solidFill>
                  <a:srgbClr val="7A2A08"/>
                </a:solidFill>
                <a:latin typeface="Arial" pitchFamily="34" charset="0"/>
                <a:cs typeface="Arial" pitchFamily="34" charset="0"/>
              </a:rPr>
              <a:t>на</a:t>
            </a:r>
            <a:r>
              <a:rPr lang="en-US" b="1" dirty="0">
                <a:solidFill>
                  <a:srgbClr val="7A2A08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en-US" b="1" dirty="0" err="1">
                <a:solidFill>
                  <a:srgbClr val="7A2A08"/>
                </a:solidFill>
                <a:latin typeface="Arial" pitchFamily="34" charset="0"/>
                <a:cs typeface="Arial" pitchFamily="34" charset="0"/>
              </a:rPr>
              <a:t>подготовку</a:t>
            </a:r>
            <a:endParaRPr lang="ru-RU" b="1" dirty="0" err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3274761"/>
            <a:ext cx="11839232" cy="1815880"/>
          </a:xfrm>
          <a:prstGeom prst="rect">
            <a:avLst/>
          </a:prstGeom>
        </p:spPr>
        <p:txBody>
          <a:bodyPr rot="0" spcFirstLastPara="0" vertOverflow="overflow" horzOverflow="overflow" vert="horz" wrap="square" lIns="91438" tIns="45719" rIns="91438" bIns="45719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sz="28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"Он открыл людям Земли дорогу в неизвестный мир. </a:t>
            </a:r>
            <a:endParaRPr lang="ru-RU" sz="2800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sz="28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Но</a:t>
            </a:r>
            <a:r>
              <a:rPr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8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только ли это? </a:t>
            </a:r>
            <a:r>
              <a:rPr sz="28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Думается</a:t>
            </a:r>
            <a:r>
              <a:rPr sz="28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Гагарин сделал нечто большее – он дал </a:t>
            </a:r>
            <a:r>
              <a:rPr sz="2800" b="1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людям</a:t>
            </a:r>
            <a:r>
              <a:rPr sz="28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8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веру</a:t>
            </a:r>
            <a:r>
              <a:rPr lang="ru-RU"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sz="28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их собственные силы, в их возможности, дал силу идти увереннее, смелее…"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38055" y="5359067"/>
            <a:ext cx="8255580" cy="1154160"/>
          </a:xfrm>
          <a:prstGeom prst="rect">
            <a:avLst/>
          </a:prstGeom>
        </p:spPr>
        <p:txBody>
          <a:bodyPr rot="0" spcFirstLastPara="0" vertOverflow="overflow" horzOverflow="overflow" vert="horz" wrap="square" lIns="91438" tIns="45719" rIns="91438" bIns="45719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sz="2300" dirty="0">
                <a:latin typeface="Arial" pitchFamily="34" charset="0"/>
                <a:cs typeface="Arial" pitchFamily="34" charset="0"/>
              </a:rPr>
              <a:t>Подумайте, где лучше использовать слова С.П. Королёва</a:t>
            </a:r>
            <a:r>
              <a:rPr lang="en-US" dirty="0">
                <a:latin typeface="Arial" pitchFamily="34" charset="0"/>
                <a:cs typeface="Arial" pitchFamily="34" charset="0"/>
              </a:rPr>
              <a:t/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r>
              <a:rPr sz="2300" dirty="0">
                <a:latin typeface="Arial" pitchFamily="34" charset="0"/>
                <a:cs typeface="Arial" pitchFamily="34" charset="0"/>
              </a:rPr>
              <a:t>в пересказе. Вы можете использовать любые способы цитирования</a:t>
            </a:r>
            <a:endParaRPr lang="ru-RU" sz="23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19990" y="50332"/>
            <a:ext cx="1358843" cy="3927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11090381" y="906026"/>
            <a:ext cx="1701207" cy="23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177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339" y="500160"/>
            <a:ext cx="4385732" cy="3145586"/>
          </a:xfrm>
        </p:spPr>
        <p:txBody>
          <a:bodyPr vert="horz" lIns="91438" tIns="45719" rIns="91438" bIns="45719" rtlCol="0" anchor="b">
            <a:noAutofit/>
          </a:bodyPr>
          <a:lstStyle/>
          <a:p>
            <a:pPr algn="ctr"/>
            <a:r>
              <a:rPr lang="en-US" sz="35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ЗАДАНИЕ 3. </a:t>
            </a:r>
            <a:r>
              <a:rPr lang="en-US" sz="35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Монологическое</a:t>
            </a:r>
            <a:r>
              <a:rPr lang="en-US" sz="35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высказывание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6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Выберите</a:t>
            </a:r>
            <a:r>
              <a:rPr lang="en-US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одну</a:t>
            </a:r>
            <a:r>
              <a:rPr lang="en-US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из</a:t>
            </a:r>
            <a:r>
              <a:rPr lang="en-US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</a:t>
            </a:r>
            <a:r>
              <a:rPr lang="en-US" sz="36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тем</a:t>
            </a:r>
            <a:r>
              <a:rPr lang="ru-RU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для</a:t>
            </a:r>
            <a:r>
              <a:rPr lang="en-US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</a:t>
            </a:r>
            <a:r>
              <a:rPr lang="en-US" sz="36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бесед</a:t>
            </a:r>
            <a:r>
              <a:rPr lang="en-US" sz="3600" dirty="0" err="1" smtClean="0">
                <a:solidFill>
                  <a:srgbClr val="EBEB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ы</a:t>
            </a:r>
            <a:endParaRPr lang="en-US" sz="1900" dirty="0">
              <a:solidFill>
                <a:srgbClr val="EBEBEB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21817" y="47372"/>
            <a:ext cx="1358843" cy="3927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-5400000">
            <a:off x="11090401" y="909602"/>
            <a:ext cx="1701207" cy="238094"/>
          </a:xfrm>
          <a:prstGeom prst="rect">
            <a:avLst/>
          </a:prstGeom>
        </p:spPr>
      </p:pic>
      <p:sp>
        <p:nvSpPr>
          <p:cNvPr id="5" name="Стрелка: вправо 4"/>
          <p:cNvSpPr/>
          <p:nvPr/>
        </p:nvSpPr>
        <p:spPr>
          <a:xfrm rot="1527283">
            <a:off x="-698408" y="3569917"/>
            <a:ext cx="2955541" cy="1419163"/>
          </a:xfrm>
          <a:prstGeom prst="rightArrow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b="1" dirty="0">
                <a:solidFill>
                  <a:srgbClr val="7A2A08"/>
                </a:solidFill>
                <a:latin typeface="Arial" pitchFamily="34" charset="0"/>
                <a:cs typeface="Arial" pitchFamily="34" charset="0"/>
              </a:rPr>
              <a:t>1 </a:t>
            </a:r>
            <a:r>
              <a:rPr lang="en-US" b="1" dirty="0" err="1">
                <a:solidFill>
                  <a:srgbClr val="7A2A08"/>
                </a:solidFill>
                <a:latin typeface="Arial" pitchFamily="34" charset="0"/>
                <a:cs typeface="Arial" pitchFamily="34" charset="0"/>
              </a:rPr>
              <a:t>минута</a:t>
            </a:r>
            <a:r>
              <a:rPr lang="en-US" b="1" dirty="0">
                <a:latin typeface="Arial" pitchFamily="34" charset="0"/>
                <a:cs typeface="Arial" pitchFamily="34" charset="0"/>
              </a:rPr>
              <a:t/>
            </a:r>
            <a:br>
              <a:rPr lang="en-US" b="1" dirty="0">
                <a:latin typeface="Arial" pitchFamily="34" charset="0"/>
                <a:cs typeface="Arial" pitchFamily="34" charset="0"/>
              </a:rPr>
            </a:br>
            <a:r>
              <a:rPr lang="en-US" b="1" dirty="0" err="1">
                <a:solidFill>
                  <a:srgbClr val="7A2A08"/>
                </a:solidFill>
                <a:latin typeface="Arial" pitchFamily="34" charset="0"/>
                <a:cs typeface="Arial" pitchFamily="34" charset="0"/>
              </a:rPr>
              <a:t>на</a:t>
            </a:r>
            <a:r>
              <a:rPr lang="en-US" b="1" dirty="0">
                <a:solidFill>
                  <a:srgbClr val="7A2A08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en-US" b="1" dirty="0" err="1">
                <a:solidFill>
                  <a:srgbClr val="7A2A08"/>
                </a:solidFill>
                <a:latin typeface="Arial" pitchFamily="34" charset="0"/>
                <a:cs typeface="Arial" pitchFamily="34" charset="0"/>
              </a:rPr>
              <a:t>подготовку</a:t>
            </a:r>
            <a:endParaRPr lang="ru-RU" b="1" dirty="0" err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Схема 8"/>
          <p:cNvGraphicFramePr/>
          <p:nvPr>
            <p:extLst>
              <p:ext uri="{D42A27DB-BD31-4B8C-83A1-F6EECF244321}">
                <p14:modId xmlns:p14="http://schemas.microsoft.com/office/powerpoint/2010/main" val="3260221473"/>
              </p:ext>
            </p:extLst>
          </p:nvPr>
        </p:nvGraphicFramePr>
        <p:xfrm>
          <a:off x="5892033" y="1955043"/>
          <a:ext cx="5849177" cy="4739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Заголовок 1"/>
          <p:cNvSpPr txBox="1">
            <a:spLocks/>
          </p:cNvSpPr>
          <p:nvPr/>
        </p:nvSpPr>
        <p:spPr bwMode="gray">
          <a:xfrm>
            <a:off x="5870266" y="1194833"/>
            <a:ext cx="5817052" cy="728831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300" b="1" dirty="0">
                <a:solidFill>
                  <a:srgbClr val="7A2A08"/>
                </a:solidFill>
                <a:latin typeface="Arial" pitchFamily="34" charset="0"/>
                <a:cs typeface="Arial" pitchFamily="34" charset="0"/>
              </a:rPr>
              <a:t>Темы для монолога</a:t>
            </a:r>
            <a:endParaRPr lang="ru-RU" sz="4300" dirty="0">
              <a:solidFill>
                <a:srgbClr val="7A2A08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" name="Рисунок 39" descr="File:1328101886 HourGlass.png - Wikimedia Commons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flipH="1">
            <a:off x="1996813" y="4471435"/>
            <a:ext cx="2365004" cy="2388153"/>
          </a:xfrm>
          <a:prstGeom prst="rect">
            <a:avLst/>
          </a:prstGeom>
        </p:spPr>
      </p:pic>
      <p:sp>
        <p:nvSpPr>
          <p:cNvPr id="12" name="Стрелка: вправо 4"/>
          <p:cNvSpPr/>
          <p:nvPr/>
        </p:nvSpPr>
        <p:spPr>
          <a:xfrm rot="1527283">
            <a:off x="-622218" y="4873935"/>
            <a:ext cx="2955541" cy="1419163"/>
          </a:xfrm>
          <a:prstGeom prst="rightArrow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ru-RU" b="1" dirty="0" smtClean="0">
                <a:solidFill>
                  <a:srgbClr val="7A2A08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b="1" dirty="0">
                <a:solidFill>
                  <a:srgbClr val="7A2A08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en-US" b="1" dirty="0" err="1" smtClean="0">
                <a:solidFill>
                  <a:srgbClr val="7A2A08"/>
                </a:solidFill>
                <a:latin typeface="Arial" pitchFamily="34" charset="0"/>
                <a:cs typeface="Arial" pitchFamily="34" charset="0"/>
              </a:rPr>
              <a:t>минут</a:t>
            </a:r>
            <a:r>
              <a:rPr lang="ru-RU" b="1" dirty="0" err="1" smtClean="0">
                <a:solidFill>
                  <a:srgbClr val="7A2A08"/>
                </a:solidFill>
                <a:latin typeface="Arial" pitchFamily="34" charset="0"/>
                <a:cs typeface="Arial" pitchFamily="34" charset="0"/>
              </a:rPr>
              <a:t>ы</a:t>
            </a:r>
            <a:r>
              <a:rPr lang="ru-RU" b="1" dirty="0" smtClean="0">
                <a:solidFill>
                  <a:srgbClr val="7A2A08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r"/>
            <a:r>
              <a:rPr lang="ru-RU" b="1" dirty="0" smtClean="0">
                <a:solidFill>
                  <a:srgbClr val="7A2A08"/>
                </a:solidFill>
                <a:latin typeface="Arial" pitchFamily="34" charset="0"/>
                <a:cs typeface="Arial" pitchFamily="34" charset="0"/>
              </a:rPr>
              <a:t>на ответ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2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41" y="635148"/>
            <a:ext cx="10514231" cy="1181822"/>
          </a:xfrm>
        </p:spPr>
        <p:txBody>
          <a:bodyPr/>
          <a:lstStyle/>
          <a:p>
            <a:pPr algn="ctr"/>
            <a:r>
              <a:rPr lang="ru-RU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Карточка </a:t>
            </a:r>
            <a:r>
              <a:rPr lang="ru-RU" sz="4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участника собеседования поможет рассказать </a:t>
            </a:r>
            <a:r>
              <a:rPr lang="ru-RU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 празднике</a:t>
            </a:r>
            <a:endParaRPr lang="ru-RU" sz="4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19990" y="50332"/>
            <a:ext cx="1358843" cy="3927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11090381" y="906026"/>
            <a:ext cx="1701207" cy="238094"/>
          </a:xfrm>
          <a:prstGeom prst="rect">
            <a:avLst/>
          </a:prstGeom>
        </p:spPr>
      </p:pic>
      <p:pic>
        <p:nvPicPr>
          <p:cNvPr id="8" name="Рисунок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752" y="2954232"/>
            <a:ext cx="4177607" cy="29256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0" name="Схема 10"/>
          <p:cNvGraphicFramePr/>
          <p:nvPr>
            <p:extLst>
              <p:ext uri="{D42A27DB-BD31-4B8C-83A1-F6EECF244321}">
                <p14:modId xmlns:p14="http://schemas.microsoft.com/office/powerpoint/2010/main" val="2551797508"/>
              </p:ext>
            </p:extLst>
          </p:nvPr>
        </p:nvGraphicFramePr>
        <p:xfrm>
          <a:off x="4314264" y="2382600"/>
          <a:ext cx="7042822" cy="40683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3" name="Рисунок 39" descr="File:1328101886 HourGlass.png - Wikimedia Commons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968566" y="5233612"/>
            <a:ext cx="1456777" cy="1459651"/>
          </a:xfrm>
          <a:prstGeom prst="rect">
            <a:avLst/>
          </a:prstGeom>
        </p:spPr>
      </p:pic>
      <p:sp>
        <p:nvSpPr>
          <p:cNvPr id="15" name="Стрелка: вправо 14"/>
          <p:cNvSpPr/>
          <p:nvPr/>
        </p:nvSpPr>
        <p:spPr>
          <a:xfrm flipH="1">
            <a:off x="10335977" y="5306654"/>
            <a:ext cx="2973840" cy="1354452"/>
          </a:xfrm>
          <a:prstGeom prst="rightArrow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b="1" dirty="0">
                <a:solidFill>
                  <a:srgbClr val="7A2A08"/>
                </a:solidFill>
                <a:latin typeface="Arial" pitchFamily="34" charset="0"/>
                <a:cs typeface="Arial" pitchFamily="34" charset="0"/>
              </a:rPr>
              <a:t>3 </a:t>
            </a:r>
            <a:r>
              <a:rPr lang="en-US" b="1" dirty="0" err="1">
                <a:solidFill>
                  <a:srgbClr val="7A2A08"/>
                </a:solidFill>
                <a:latin typeface="Arial" pitchFamily="34" charset="0"/>
                <a:cs typeface="Arial" pitchFamily="34" charset="0"/>
              </a:rPr>
              <a:t>минуты</a:t>
            </a:r>
            <a:r>
              <a:rPr lang="en-US" b="1" dirty="0">
                <a:latin typeface="Arial" pitchFamily="34" charset="0"/>
                <a:cs typeface="Arial" pitchFamily="34" charset="0"/>
              </a:rPr>
              <a:t/>
            </a:r>
            <a:br>
              <a:rPr lang="en-US" b="1" dirty="0">
                <a:latin typeface="Arial" pitchFamily="34" charset="0"/>
                <a:cs typeface="Arial" pitchFamily="34" charset="0"/>
              </a:rPr>
            </a:br>
            <a:r>
              <a:rPr lang="en-US" b="1" dirty="0" err="1">
                <a:solidFill>
                  <a:srgbClr val="7A2A08"/>
                </a:solidFill>
                <a:latin typeface="Arial" pitchFamily="34" charset="0"/>
                <a:cs typeface="Arial" pitchFamily="34" charset="0"/>
              </a:rPr>
              <a:t>на</a:t>
            </a:r>
            <a:r>
              <a:rPr lang="en-US" b="1" dirty="0">
                <a:solidFill>
                  <a:srgbClr val="7A2A0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7A2A08"/>
                </a:solidFill>
                <a:latin typeface="Arial" pitchFamily="34" charset="0"/>
                <a:cs typeface="Arial" pitchFamily="34" charset="0"/>
              </a:rPr>
              <a:t>монолог</a:t>
            </a:r>
            <a:endParaRPr lang="ru-RU" b="1" dirty="0" err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71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474" y="552578"/>
            <a:ext cx="10514231" cy="1418655"/>
          </a:xfrm>
        </p:spPr>
        <p:txBody>
          <a:bodyPr/>
          <a:lstStyle/>
          <a:p>
            <a:pPr algn="ctr"/>
            <a:r>
              <a:rPr lang="ru-RU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Карточка </a:t>
            </a:r>
            <a:r>
              <a:rPr lang="ru-RU" sz="4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участника собеседования поможет рассказать </a:t>
            </a:r>
            <a:r>
              <a:rPr lang="ru-RU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 походе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19990" y="50332"/>
            <a:ext cx="1358843" cy="3927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11090381" y="906026"/>
            <a:ext cx="1701207" cy="238094"/>
          </a:xfrm>
          <a:prstGeom prst="rect">
            <a:avLst/>
          </a:prstGeom>
        </p:spPr>
      </p:pic>
      <p:graphicFrame>
        <p:nvGraphicFramePr>
          <p:cNvPr id="10" name="Схема 10"/>
          <p:cNvGraphicFramePr/>
          <p:nvPr>
            <p:extLst>
              <p:ext uri="{D42A27DB-BD31-4B8C-83A1-F6EECF244321}">
                <p14:modId xmlns:p14="http://schemas.microsoft.com/office/powerpoint/2010/main" val="297731429"/>
              </p:ext>
            </p:extLst>
          </p:nvPr>
        </p:nvGraphicFramePr>
        <p:xfrm>
          <a:off x="379136" y="2491541"/>
          <a:ext cx="10154485" cy="4125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3" name="Рисунок 39" descr="File:1328101886 HourGlass.png - Wikimedia Commons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615226" y="4865227"/>
            <a:ext cx="1742200" cy="1745637"/>
          </a:xfrm>
          <a:prstGeom prst="rect">
            <a:avLst/>
          </a:prstGeom>
        </p:spPr>
      </p:pic>
      <p:sp>
        <p:nvSpPr>
          <p:cNvPr id="15" name="Стрелка: вправо 14"/>
          <p:cNvSpPr/>
          <p:nvPr/>
        </p:nvSpPr>
        <p:spPr>
          <a:xfrm flipH="1">
            <a:off x="10209471" y="5049418"/>
            <a:ext cx="2973840" cy="1354452"/>
          </a:xfrm>
          <a:prstGeom prst="rightArrow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b="1" dirty="0">
                <a:solidFill>
                  <a:srgbClr val="7A2A08"/>
                </a:solidFill>
                <a:latin typeface="Arial" pitchFamily="34" charset="0"/>
                <a:cs typeface="Arial" pitchFamily="34" charset="0"/>
              </a:rPr>
              <a:t>3 </a:t>
            </a:r>
            <a:r>
              <a:rPr lang="en-US" b="1" dirty="0" err="1">
                <a:solidFill>
                  <a:srgbClr val="7A2A08"/>
                </a:solidFill>
                <a:latin typeface="Arial" pitchFamily="34" charset="0"/>
                <a:cs typeface="Arial" pitchFamily="34" charset="0"/>
              </a:rPr>
              <a:t>минуты</a:t>
            </a:r>
            <a:r>
              <a:rPr lang="en-US" b="1" dirty="0">
                <a:latin typeface="Arial" pitchFamily="34" charset="0"/>
                <a:cs typeface="Arial" pitchFamily="34" charset="0"/>
              </a:rPr>
              <a:t/>
            </a:r>
            <a:br>
              <a:rPr lang="en-US" b="1" dirty="0">
                <a:latin typeface="Arial" pitchFamily="34" charset="0"/>
                <a:cs typeface="Arial" pitchFamily="34" charset="0"/>
              </a:rPr>
            </a:br>
            <a:r>
              <a:rPr lang="en-US" b="1" dirty="0" err="1">
                <a:solidFill>
                  <a:srgbClr val="7A2A08"/>
                </a:solidFill>
                <a:latin typeface="Arial" pitchFamily="34" charset="0"/>
                <a:cs typeface="Arial" pitchFamily="34" charset="0"/>
              </a:rPr>
              <a:t>на</a:t>
            </a:r>
            <a:r>
              <a:rPr lang="en-US" b="1" dirty="0">
                <a:solidFill>
                  <a:srgbClr val="7A2A0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7A2A08"/>
                </a:solidFill>
                <a:latin typeface="Arial" pitchFamily="34" charset="0"/>
                <a:cs typeface="Arial" pitchFamily="34" charset="0"/>
              </a:rPr>
              <a:t>монолог</a:t>
            </a:r>
            <a:endParaRPr lang="ru-RU" b="1" dirty="0" err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57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0911" y="643068"/>
            <a:ext cx="10206297" cy="1181822"/>
          </a:xfrm>
        </p:spPr>
        <p:txBody>
          <a:bodyPr/>
          <a:lstStyle/>
          <a:p>
            <a:pPr algn="ctr"/>
            <a:r>
              <a:rPr lang="ru-RU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Карточка </a:t>
            </a:r>
            <a:r>
              <a:rPr lang="ru-RU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участника собеседования  поможет высказаться </a:t>
            </a:r>
            <a:r>
              <a:rPr lang="ru-RU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 моде</a:t>
            </a:r>
            <a:endParaRPr lang="ru-RU" sz="4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19990" y="50332"/>
            <a:ext cx="1358843" cy="3927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11090381" y="906026"/>
            <a:ext cx="1701207" cy="238094"/>
          </a:xfrm>
          <a:prstGeom prst="rect">
            <a:avLst/>
          </a:prstGeom>
        </p:spPr>
      </p:pic>
      <p:graphicFrame>
        <p:nvGraphicFramePr>
          <p:cNvPr id="10" name="Схема 10"/>
          <p:cNvGraphicFramePr/>
          <p:nvPr>
            <p:extLst>
              <p:ext uri="{D42A27DB-BD31-4B8C-83A1-F6EECF244321}">
                <p14:modId xmlns:p14="http://schemas.microsoft.com/office/powerpoint/2010/main" val="3274284930"/>
              </p:ext>
            </p:extLst>
          </p:nvPr>
        </p:nvGraphicFramePr>
        <p:xfrm>
          <a:off x="676187" y="2470962"/>
          <a:ext cx="9809474" cy="4061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3" name="Рисунок 39" descr="File:1328101886 HourGlass.png - Wikimedia Commons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380926" y="4930341"/>
            <a:ext cx="1762233" cy="1765709"/>
          </a:xfrm>
          <a:prstGeom prst="rect">
            <a:avLst/>
          </a:prstGeom>
        </p:spPr>
      </p:pic>
      <p:sp>
        <p:nvSpPr>
          <p:cNvPr id="15" name="Стрелка: вправо 14"/>
          <p:cNvSpPr/>
          <p:nvPr/>
        </p:nvSpPr>
        <p:spPr>
          <a:xfrm flipH="1">
            <a:off x="9955504" y="5138339"/>
            <a:ext cx="2973840" cy="1354452"/>
          </a:xfrm>
          <a:prstGeom prst="rightArrow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b="1" dirty="0">
                <a:solidFill>
                  <a:srgbClr val="7A2A08"/>
                </a:solidFill>
              </a:rPr>
              <a:t>3 </a:t>
            </a:r>
            <a:r>
              <a:rPr lang="en-US" b="1" dirty="0" err="1">
                <a:solidFill>
                  <a:srgbClr val="7A2A08"/>
                </a:solidFill>
              </a:rPr>
              <a:t>минуты</a:t>
            </a:r>
            <a:r>
              <a:rPr lang="en-US" b="1" dirty="0">
                <a:latin typeface="+mn-ea"/>
                <a:cs typeface="+mn-ea"/>
              </a:rPr>
              <a:t/>
            </a:r>
            <a:br>
              <a:rPr lang="en-US" b="1" dirty="0">
                <a:latin typeface="+mn-ea"/>
                <a:cs typeface="+mn-ea"/>
              </a:rPr>
            </a:br>
            <a:r>
              <a:rPr lang="en-US" b="1" dirty="0" err="1">
                <a:solidFill>
                  <a:srgbClr val="7A2A08"/>
                </a:solidFill>
              </a:rPr>
              <a:t>на</a:t>
            </a:r>
            <a:r>
              <a:rPr lang="en-US" b="1" dirty="0">
                <a:solidFill>
                  <a:srgbClr val="7A2A08"/>
                </a:solidFill>
              </a:rPr>
              <a:t> </a:t>
            </a:r>
            <a:r>
              <a:rPr lang="en-US" b="1" dirty="0" err="1">
                <a:solidFill>
                  <a:srgbClr val="7A2A08"/>
                </a:solidFill>
              </a:rPr>
              <a:t>монолог</a:t>
            </a:r>
            <a:endParaRPr lang="ru-RU" b="1" dirty="0" err="1"/>
          </a:p>
        </p:txBody>
      </p:sp>
    </p:spTree>
    <p:extLst>
      <p:ext uri="{BB962C8B-B14F-4D97-AF65-F5344CB8AC3E}">
        <p14:creationId xmlns:p14="http://schemas.microsoft.com/office/powerpoint/2010/main" val="38016737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5550" y="768199"/>
            <a:ext cx="9019031" cy="908589"/>
          </a:xfrm>
        </p:spPr>
        <p:txBody>
          <a:bodyPr/>
          <a:lstStyle/>
          <a:p>
            <a:pPr algn="ctr"/>
            <a:r>
              <a:rPr lang="ru-RU" sz="5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Задание 4. Диалог</a:t>
            </a:r>
            <a:endParaRPr lang="ru-RU" sz="51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трелка: вправо 4"/>
          <p:cNvSpPr/>
          <p:nvPr/>
        </p:nvSpPr>
        <p:spPr>
          <a:xfrm rot="19669600" flipH="1">
            <a:off x="9183805" y="2645781"/>
            <a:ext cx="3735376" cy="1660628"/>
          </a:xfrm>
          <a:prstGeom prst="rightArrow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000" b="1" dirty="0">
                <a:solidFill>
                  <a:srgbClr val="7A2A08"/>
                </a:solidFill>
                <a:latin typeface="Century Gothic"/>
                <a:cs typeface="+mn-ea"/>
              </a:rPr>
              <a:t>0 </a:t>
            </a:r>
            <a:r>
              <a:rPr lang="en-US" sz="2000" b="1" dirty="0" err="1">
                <a:solidFill>
                  <a:srgbClr val="7A2A08"/>
                </a:solidFill>
                <a:latin typeface="Century Gothic"/>
                <a:cs typeface="+mn-ea"/>
              </a:rPr>
              <a:t>минут</a:t>
            </a:r>
            <a:r>
              <a:rPr lang="en-US" sz="2000" b="1" dirty="0">
                <a:latin typeface="+mn-ea"/>
                <a:cs typeface="+mn-ea"/>
              </a:rPr>
              <a:t/>
            </a:r>
            <a:br>
              <a:rPr lang="en-US" sz="2000" b="1" dirty="0">
                <a:latin typeface="+mn-ea"/>
                <a:cs typeface="+mn-ea"/>
              </a:rPr>
            </a:br>
            <a:r>
              <a:rPr lang="en-US" sz="2000" b="1" dirty="0" err="1">
                <a:solidFill>
                  <a:srgbClr val="7A2A08"/>
                </a:solidFill>
              </a:rPr>
              <a:t>на</a:t>
            </a:r>
            <a:r>
              <a:rPr lang="en-US" sz="2000" b="1" dirty="0">
                <a:solidFill>
                  <a:srgbClr val="7A2A08"/>
                </a:solidFill>
              </a:rPr>
              <a:t> </a:t>
            </a:r>
            <a:r>
              <a:rPr lang="en-US" sz="2000" b="1" dirty="0" err="1">
                <a:solidFill>
                  <a:srgbClr val="7A2A08"/>
                </a:solidFill>
              </a:rPr>
              <a:t>подготовку</a:t>
            </a:r>
            <a:endParaRPr lang="ru-RU" sz="2000" b="1" dirty="0"/>
          </a:p>
        </p:txBody>
      </p:sp>
      <p:pic>
        <p:nvPicPr>
          <p:cNvPr id="7" name="Рисунок 6" descr="File:1328101886 HourGlass.png - Wikimedia Common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17941" y="4166566"/>
            <a:ext cx="2493362" cy="249919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5237" y="2353221"/>
            <a:ext cx="8584082" cy="4031871"/>
          </a:xfrm>
          <a:prstGeom prst="rect">
            <a:avLst/>
          </a:prstGeom>
        </p:spPr>
        <p:txBody>
          <a:bodyPr rot="0" spcFirstLastPara="0" vertOverflow="overflow" horzOverflow="overflow" vert="horz" wrap="square" lIns="91438" tIns="45719" rIns="91438" bIns="45719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sz="3200" dirty="0">
                <a:latin typeface="Arial" pitchFamily="34" charset="0"/>
                <a:cs typeface="Arial" pitchFamily="34" charset="0"/>
              </a:rPr>
              <a:t>Во время беседы Вам будут </a:t>
            </a:r>
            <a:r>
              <a:rPr sz="3200" dirty="0" err="1">
                <a:latin typeface="Arial" pitchFamily="34" charset="0"/>
                <a:cs typeface="Arial" pitchFamily="34" charset="0"/>
              </a:rPr>
              <a:t>заданы</a:t>
            </a:r>
            <a:r>
              <a:rPr sz="3200" dirty="0">
                <a:latin typeface="Arial" pitchFamily="34" charset="0"/>
                <a:cs typeface="Arial" pitchFamily="34" charset="0"/>
              </a:rPr>
              <a:t> </a:t>
            </a:r>
            <a:r>
              <a:rPr sz="3200" dirty="0" err="1" smtClean="0">
                <a:latin typeface="Arial" pitchFamily="34" charset="0"/>
                <a:cs typeface="Arial" pitchFamily="34" charset="0"/>
              </a:rPr>
              <a:t>вопросы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3200" dirty="0" err="1" smtClean="0">
                <a:latin typeface="Arial" pitchFamily="34" charset="0"/>
                <a:cs typeface="Arial" pitchFamily="34" charset="0"/>
              </a:rPr>
              <a:t>по</a:t>
            </a:r>
            <a:r>
              <a:rPr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3200" dirty="0">
                <a:latin typeface="Arial" pitchFamily="34" charset="0"/>
                <a:cs typeface="Arial" pitchFamily="34" charset="0"/>
              </a:rPr>
              <a:t>выбранной Вами теме беседы: </a:t>
            </a:r>
            <a:r>
              <a:rPr lang="en-US" dirty="0">
                <a:latin typeface="Arial" pitchFamily="34" charset="0"/>
                <a:cs typeface="Arial" pitchFamily="34" charset="0"/>
              </a:rPr>
              <a:t/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r>
              <a:rPr sz="3200" dirty="0">
                <a:latin typeface="Arial" pitchFamily="34" charset="0"/>
                <a:cs typeface="Arial" pitchFamily="34" charset="0"/>
              </a:rPr>
              <a:t>– праздник;</a:t>
            </a:r>
            <a:endParaRPr lang="ru-RU" sz="3200" dirty="0">
              <a:latin typeface="Arial" pitchFamily="34" charset="0"/>
              <a:cs typeface="Arial" pitchFamily="34" charset="0"/>
            </a:endParaRPr>
          </a:p>
          <a:p>
            <a:r>
              <a:rPr sz="3200" dirty="0">
                <a:latin typeface="Arial" pitchFamily="34" charset="0"/>
                <a:cs typeface="Arial" pitchFamily="34" charset="0"/>
              </a:rPr>
              <a:t>– поход;</a:t>
            </a:r>
            <a:r>
              <a:rPr lang="en-US" dirty="0">
                <a:latin typeface="Arial" pitchFamily="34" charset="0"/>
                <a:cs typeface="Arial" pitchFamily="34" charset="0"/>
              </a:rPr>
              <a:t/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r>
              <a:rPr sz="3200" dirty="0">
                <a:latin typeface="Arial" pitchFamily="34" charset="0"/>
                <a:cs typeface="Arial" pitchFamily="34" charset="0"/>
              </a:rPr>
              <a:t>– мода.</a:t>
            </a:r>
            <a:r>
              <a:rPr lang="en-US" dirty="0">
                <a:latin typeface="Arial" pitchFamily="34" charset="0"/>
                <a:cs typeface="Arial" pitchFamily="34" charset="0"/>
              </a:rPr>
              <a:t/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r>
              <a:rPr sz="3200" dirty="0">
                <a:latin typeface="Arial" pitchFamily="34" charset="0"/>
                <a:cs typeface="Arial" pitchFamily="34" charset="0"/>
              </a:rPr>
              <a:t>Пожалуйста, давайте полные ответы </a:t>
            </a:r>
            <a:r>
              <a:rPr lang="en-US" dirty="0">
                <a:latin typeface="Arial" pitchFamily="34" charset="0"/>
                <a:cs typeface="Arial" pitchFamily="34" charset="0"/>
              </a:rPr>
              <a:t/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r>
              <a:rPr sz="3200" dirty="0">
                <a:latin typeface="Arial" pitchFamily="34" charset="0"/>
                <a:cs typeface="Arial" pitchFamily="34" charset="0"/>
              </a:rPr>
              <a:t>на вопросы,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которые </a:t>
            </a:r>
            <a:r>
              <a:rPr sz="3200" dirty="0" err="1" smtClean="0">
                <a:latin typeface="Arial" pitchFamily="34" charset="0"/>
                <a:cs typeface="Arial" pitchFamily="34" charset="0"/>
              </a:rPr>
              <a:t>зада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ст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200" dirty="0" smtClean="0"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latin typeface="Arial" pitchFamily="34" charset="0"/>
                <a:cs typeface="Arial" pitchFamily="34" charset="0"/>
              </a:rPr>
              <a:t>с</a:t>
            </a:r>
            <a:r>
              <a:rPr sz="3200" dirty="0" err="1" smtClean="0">
                <a:latin typeface="Arial" pitchFamily="34" charset="0"/>
                <a:cs typeface="Arial" pitchFamily="34" charset="0"/>
              </a:rPr>
              <a:t>обеседник-экзаменатор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трелка: вправо 9"/>
          <p:cNvSpPr/>
          <p:nvPr/>
        </p:nvSpPr>
        <p:spPr>
          <a:xfrm rot="19431812" flipH="1">
            <a:off x="9478811" y="4433352"/>
            <a:ext cx="3437039" cy="1374657"/>
          </a:xfrm>
          <a:prstGeom prst="rightArrow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000" b="1" dirty="0">
                <a:solidFill>
                  <a:srgbClr val="7A2A08"/>
                </a:solidFill>
                <a:latin typeface="Century Gothic"/>
                <a:cs typeface="+mn-ea"/>
              </a:rPr>
              <a:t>3 </a:t>
            </a:r>
            <a:r>
              <a:rPr lang="en-US" sz="2000" b="1" dirty="0" err="1">
                <a:solidFill>
                  <a:srgbClr val="7A2A08"/>
                </a:solidFill>
                <a:latin typeface="Century Gothic"/>
                <a:cs typeface="+mn-ea"/>
              </a:rPr>
              <a:t>минуты</a:t>
            </a:r>
            <a:r>
              <a:rPr lang="en-US" dirty="0">
                <a:latin typeface="+mn-ea"/>
                <a:cs typeface="+mn-ea"/>
              </a:rPr>
              <a:t/>
            </a:r>
            <a:br>
              <a:rPr lang="en-US" dirty="0">
                <a:latin typeface="+mn-ea"/>
                <a:cs typeface="+mn-ea"/>
              </a:rPr>
            </a:br>
            <a:r>
              <a:rPr lang="en-US" sz="2000" b="1" dirty="0" err="1">
                <a:solidFill>
                  <a:srgbClr val="7A2A08"/>
                </a:solidFill>
              </a:rPr>
              <a:t>на</a:t>
            </a:r>
            <a:r>
              <a:rPr lang="en-US" sz="2000" b="1" dirty="0">
                <a:solidFill>
                  <a:srgbClr val="7A2A08"/>
                </a:solidFill>
              </a:rPr>
              <a:t> </a:t>
            </a:r>
            <a:r>
              <a:rPr lang="en-US" sz="2000" b="1" dirty="0" err="1">
                <a:solidFill>
                  <a:srgbClr val="7A2A08"/>
                </a:solidFill>
              </a:rPr>
              <a:t>диалог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7145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0950" y="617682"/>
            <a:ext cx="10456400" cy="1254416"/>
          </a:xfrm>
        </p:spPr>
        <p:txBody>
          <a:bodyPr/>
          <a:lstStyle/>
          <a:p>
            <a:pPr algn="ctr"/>
            <a:r>
              <a:rPr lang="ru-RU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Диалог </a:t>
            </a:r>
            <a:r>
              <a:rPr lang="ru-RU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"Праздник": 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cs typeface="+mj-ea"/>
              </a:rPr>
              <a:t/>
            </a:r>
            <a:b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cs typeface="+mj-ea"/>
              </a:rPr>
            </a:br>
            <a:r>
              <a:rPr lang="ru-RU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 экзаменатора </a:t>
            </a:r>
            <a:endParaRPr lang="ru-RU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23734" y="51136"/>
            <a:ext cx="1358843" cy="3927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-5400000">
            <a:off x="11092287" y="905889"/>
            <a:ext cx="1701207" cy="238094"/>
          </a:xfrm>
          <a:prstGeom prst="rect">
            <a:avLst/>
          </a:prstGeom>
        </p:spPr>
      </p:pic>
      <p:graphicFrame>
        <p:nvGraphicFramePr>
          <p:cNvPr id="6" name="Схема 6"/>
          <p:cNvGraphicFramePr/>
          <p:nvPr>
            <p:extLst>
              <p:ext uri="{D42A27DB-BD31-4B8C-83A1-F6EECF244321}">
                <p14:modId xmlns:p14="http://schemas.microsoft.com/office/powerpoint/2010/main" val="4187045300"/>
              </p:ext>
            </p:extLst>
          </p:nvPr>
        </p:nvGraphicFramePr>
        <p:xfrm>
          <a:off x="386447" y="2486602"/>
          <a:ext cx="11559090" cy="42049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987988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0949" y="617682"/>
            <a:ext cx="10700783" cy="1254416"/>
          </a:xfrm>
        </p:spPr>
        <p:txBody>
          <a:bodyPr/>
          <a:lstStyle/>
          <a:p>
            <a:pPr algn="ctr"/>
            <a:r>
              <a:rPr lang="ru-RU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Диалог "Поход": 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cs typeface="+mj-ea"/>
              </a:rPr>
              <a:t/>
            </a:r>
            <a:b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cs typeface="+mj-ea"/>
              </a:rPr>
            </a:br>
            <a:r>
              <a:rPr lang="ru-RU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 экзаменатора 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23734" y="51136"/>
            <a:ext cx="1358843" cy="3927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-5400000">
            <a:off x="11092287" y="905889"/>
            <a:ext cx="1701207" cy="238094"/>
          </a:xfrm>
          <a:prstGeom prst="rect">
            <a:avLst/>
          </a:prstGeom>
        </p:spPr>
      </p:pic>
      <p:graphicFrame>
        <p:nvGraphicFramePr>
          <p:cNvPr id="6" name="Схема 6"/>
          <p:cNvGraphicFramePr/>
          <p:nvPr>
            <p:extLst>
              <p:ext uri="{D42A27DB-BD31-4B8C-83A1-F6EECF244321}">
                <p14:modId xmlns:p14="http://schemas.microsoft.com/office/powerpoint/2010/main" val="546062185"/>
              </p:ext>
            </p:extLst>
          </p:nvPr>
        </p:nvGraphicFramePr>
        <p:xfrm>
          <a:off x="386447" y="2486602"/>
          <a:ext cx="11559090" cy="42049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667420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0948" y="617682"/>
            <a:ext cx="10549841" cy="1254416"/>
          </a:xfrm>
        </p:spPr>
        <p:txBody>
          <a:bodyPr/>
          <a:lstStyle/>
          <a:p>
            <a:pPr algn="ctr"/>
            <a:r>
              <a:rPr lang="ru-RU" sz="4800" b="1" dirty="0">
                <a:solidFill>
                  <a:srgbClr val="FFFFFF"/>
                </a:solidFill>
              </a:rPr>
              <a:t>Диалог "Мода": </a:t>
            </a:r>
            <a:r>
              <a:rPr lang="en-US" dirty="0">
                <a:solidFill>
                  <a:schemeClr val="tx1"/>
                </a:solidFill>
                <a:latin typeface="+mj-ea"/>
                <a:cs typeface="+mj-ea"/>
              </a:rPr>
              <a:t/>
            </a:r>
            <a:br>
              <a:rPr lang="en-US" dirty="0">
                <a:solidFill>
                  <a:schemeClr val="tx1"/>
                </a:solidFill>
                <a:latin typeface="+mj-ea"/>
                <a:cs typeface="+mj-ea"/>
              </a:rPr>
            </a:br>
            <a:r>
              <a:rPr lang="ru-RU" sz="4800" b="1" dirty="0">
                <a:solidFill>
                  <a:srgbClr val="FFFFFF"/>
                </a:solidFill>
              </a:rPr>
              <a:t>вопросы экзаменатора </a:t>
            </a:r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23734" y="51136"/>
            <a:ext cx="1358843" cy="3927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-5400000">
            <a:off x="11092287" y="905889"/>
            <a:ext cx="1701207" cy="238094"/>
          </a:xfrm>
          <a:prstGeom prst="rect">
            <a:avLst/>
          </a:prstGeom>
        </p:spPr>
      </p:pic>
      <p:graphicFrame>
        <p:nvGraphicFramePr>
          <p:cNvPr id="6" name="Схема 6"/>
          <p:cNvGraphicFramePr/>
          <p:nvPr>
            <p:extLst>
              <p:ext uri="{D42A27DB-BD31-4B8C-83A1-F6EECF244321}">
                <p14:modId xmlns:p14="http://schemas.microsoft.com/office/powerpoint/2010/main" val="3300238116"/>
              </p:ext>
            </p:extLst>
          </p:nvPr>
        </p:nvGraphicFramePr>
        <p:xfrm>
          <a:off x="459388" y="2496458"/>
          <a:ext cx="11326212" cy="38631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97260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5550" y="947958"/>
            <a:ext cx="9752181" cy="728831"/>
          </a:xfrm>
        </p:spPr>
        <p:txBody>
          <a:bodyPr/>
          <a:lstStyle/>
          <a:p>
            <a:r>
              <a:rPr lang="ru-RU" sz="4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Четыре задания для собеседования</a:t>
            </a: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2124640"/>
              </p:ext>
            </p:extLst>
          </p:nvPr>
        </p:nvGraphicFramePr>
        <p:xfrm>
          <a:off x="348341" y="2485138"/>
          <a:ext cx="11596916" cy="4274738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029493">
                  <a:extLst>
                    <a:ext uri="{9D8B030D-6E8A-4147-A177-3AD203B41FA5}">
                      <a16:colId xmlns:a16="http://schemas.microsoft.com/office/drawing/2014/main" xmlns="" val="735500634"/>
                    </a:ext>
                  </a:extLst>
                </a:gridCol>
                <a:gridCol w="10567423">
                  <a:extLst>
                    <a:ext uri="{9D8B030D-6E8A-4147-A177-3AD203B41FA5}">
                      <a16:colId xmlns:a16="http://schemas.microsoft.com/office/drawing/2014/main" xmlns="" val="282675250"/>
                    </a:ext>
                  </a:extLst>
                </a:gridCol>
              </a:tblGrid>
              <a:tr h="42265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95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№</a:t>
                      </a: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95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Содержание задания</a:t>
                      </a:r>
                    </a:p>
                  </a:txBody>
                  <a:tcPr marL="68571" marR="68571" marT="0" marB="0"/>
                </a:tc>
                <a:extLst>
                  <a:ext uri="{0D108BD9-81ED-4DB2-BD59-A6C34878D82A}">
                    <a16:rowId xmlns:a16="http://schemas.microsoft.com/office/drawing/2014/main" xmlns="" val="2103135621"/>
                  </a:ext>
                </a:extLst>
              </a:tr>
              <a:tr h="42265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95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9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Прочитать вслух </a:t>
                      </a:r>
                      <a:r>
                        <a:rPr lang="ru-RU" sz="195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небольшой текст</a:t>
                      </a:r>
                      <a:endParaRPr lang="ru-RU" sz="1950" b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1" marR="68571" marT="0" marB="0"/>
                </a:tc>
                <a:extLst>
                  <a:ext uri="{0D108BD9-81ED-4DB2-BD59-A6C34878D82A}">
                    <a16:rowId xmlns:a16="http://schemas.microsoft.com/office/drawing/2014/main" xmlns="" val="860568735"/>
                  </a:ext>
                </a:extLst>
              </a:tr>
              <a:tr h="8453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95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9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Пересказать текст из задания 1 и дополнить</a:t>
                      </a:r>
                      <a:r>
                        <a:rPr lang="en-US" sz="19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en-US" sz="19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9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его высказыванием</a:t>
                      </a:r>
                    </a:p>
                  </a:txBody>
                  <a:tcPr marL="68571" marR="68571" marT="0" marB="0"/>
                </a:tc>
                <a:extLst>
                  <a:ext uri="{0D108BD9-81ED-4DB2-BD59-A6C34878D82A}">
                    <a16:rowId xmlns:a16="http://schemas.microsoft.com/office/drawing/2014/main" xmlns="" val="1968256637"/>
                  </a:ext>
                </a:extLst>
              </a:tr>
              <a:tr h="169062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95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9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Выбрать один вариант монолога: </a:t>
                      </a:r>
                      <a:r>
                        <a:rPr lang="en-US" sz="19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en-US" sz="19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9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– описать фотографию;</a:t>
                      </a:r>
                      <a:r>
                        <a:rPr lang="en-US" sz="19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en-US" sz="19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9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– подготовить повествование на основе жизненного опыта; </a:t>
                      </a:r>
                      <a:r>
                        <a:rPr lang="en-US" sz="19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en-US" sz="19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9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– подготовить рассуждение по проблеме</a:t>
                      </a:r>
                    </a:p>
                  </a:txBody>
                  <a:tcPr marL="68571" marR="68571" marT="0" marB="0"/>
                </a:tc>
                <a:extLst>
                  <a:ext uri="{0D108BD9-81ED-4DB2-BD59-A6C34878D82A}">
                    <a16:rowId xmlns:a16="http://schemas.microsoft.com/office/drawing/2014/main" xmlns="" val="4235985959"/>
                  </a:ext>
                </a:extLst>
              </a:tr>
              <a:tr h="70857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95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9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Поучаствовать в диалоге по теме предыдущего задания</a:t>
                      </a:r>
                    </a:p>
                  </a:txBody>
                  <a:tcPr marL="68571" marR="68571" marT="0" marB="0"/>
                </a:tc>
                <a:extLst>
                  <a:ext uri="{0D108BD9-81ED-4DB2-BD59-A6C34878D82A}">
                    <a16:rowId xmlns:a16="http://schemas.microsoft.com/office/drawing/2014/main" xmlns="" val="1815676559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23764" y="47636"/>
            <a:ext cx="1358843" cy="3927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-5400000">
            <a:off x="11094873" y="905129"/>
            <a:ext cx="1701207" cy="23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3279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8620365" y="1685499"/>
            <a:ext cx="2755904" cy="276996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6119" y="496504"/>
            <a:ext cx="10398441" cy="4300942"/>
          </a:xfrm>
        </p:spPr>
        <p:txBody>
          <a:bodyPr/>
          <a:lstStyle/>
          <a:p>
            <a:r>
              <a:rPr lang="ru-RU" sz="67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Обязательное устное итоговое собеседование</a:t>
            </a:r>
            <a:br>
              <a:rPr lang="ru-RU" sz="67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67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 русскому языку</a:t>
            </a:r>
            <a:endParaRPr sz="67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1425" y="5012943"/>
            <a:ext cx="10726433" cy="1310943"/>
          </a:xfrm>
        </p:spPr>
        <p:txBody>
          <a:bodyPr>
            <a:noAutofit/>
          </a:bodyPr>
          <a:lstStyle/>
          <a:p>
            <a:pPr algn="ctr"/>
            <a:r>
              <a:rPr lang="ru-RU" sz="4000" b="1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Допуск к основному государственному</a:t>
            </a:r>
            <a:r>
              <a:rPr lang="en-US" sz="4000" b="1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4000" b="1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4000" b="1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экзамену в </a:t>
            </a:r>
            <a:r>
              <a:rPr lang="ru-RU" sz="40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2019 </a:t>
            </a:r>
            <a:r>
              <a:rPr lang="ru-RU" sz="4000" b="1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году</a:t>
            </a:r>
          </a:p>
        </p:txBody>
      </p:sp>
      <p:pic>
        <p:nvPicPr>
          <p:cNvPr id="4" name="Рисунок 4"/>
          <p:cNvPicPr>
            <a:picLocks noChangeAspect="1"/>
          </p:cNvPicPr>
          <p:nvPr/>
        </p:nvPicPr>
        <p:blipFill>
          <a:blip r:embed="rId2" cstate="print">
            <a:lum bright="-20000"/>
          </a:blip>
          <a:stretch>
            <a:fillRect/>
          </a:stretch>
        </p:blipFill>
        <p:spPr>
          <a:xfrm>
            <a:off x="8774920" y="2567856"/>
            <a:ext cx="2460482" cy="711681"/>
          </a:xfrm>
          <a:prstGeom prst="rect">
            <a:avLst/>
          </a:prstGeom>
        </p:spPr>
      </p:pic>
      <p:pic>
        <p:nvPicPr>
          <p:cNvPr id="6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30331" y="3432217"/>
            <a:ext cx="2171725" cy="27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86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664" y="631972"/>
            <a:ext cx="10477724" cy="1295731"/>
          </a:xfrm>
        </p:spPr>
        <p:txBody>
          <a:bodyPr/>
          <a:lstStyle/>
          <a:p>
            <a:pPr algn="ctr"/>
            <a:r>
              <a:rPr lang="ru-RU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Что  обязательно надо 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помнить ученику</a:t>
            </a:r>
            <a:endParaRPr lang="ru-RU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23734" y="51136"/>
            <a:ext cx="1358843" cy="3927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-5400000">
            <a:off x="11092287" y="905889"/>
            <a:ext cx="1701207" cy="238094"/>
          </a:xfrm>
          <a:prstGeom prst="rect">
            <a:avLst/>
          </a:prstGeom>
        </p:spPr>
      </p:pic>
      <p:graphicFrame>
        <p:nvGraphicFramePr>
          <p:cNvPr id="9" name="Схема 9"/>
          <p:cNvGraphicFramePr/>
          <p:nvPr>
            <p:extLst>
              <p:ext uri="{D42A27DB-BD31-4B8C-83A1-F6EECF244321}">
                <p14:modId xmlns:p14="http://schemas.microsoft.com/office/powerpoint/2010/main" val="1329450570"/>
              </p:ext>
            </p:extLst>
          </p:nvPr>
        </p:nvGraphicFramePr>
        <p:xfrm>
          <a:off x="696596" y="2458321"/>
          <a:ext cx="11242268" cy="4045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91784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1631" y="535702"/>
            <a:ext cx="11115044" cy="1384983"/>
          </a:xfrm>
        </p:spPr>
        <p:txBody>
          <a:bodyPr/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Как распределить </a:t>
            </a:r>
            <a:b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время для одного ученика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23734" y="51136"/>
            <a:ext cx="1358843" cy="3927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-5400000">
            <a:off x="11092287" y="905889"/>
            <a:ext cx="1701207" cy="238094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1540" y="2438965"/>
          <a:ext cx="11630236" cy="422309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414184"/>
                <a:gridCol w="4055253"/>
                <a:gridCol w="3160799"/>
              </a:tblGrid>
              <a:tr h="74444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Действия </a:t>
                      </a:r>
                    </a:p>
                    <a:p>
                      <a:pPr algn="ctr"/>
                      <a:r>
                        <a:rPr lang="ru-RU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собеседника-экзаменатора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8" marR="91428" marT="45731" marB="457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Действия</a:t>
                      </a:r>
                      <a:r>
                        <a:rPr lang="ru-RU" sz="20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20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выпускника 9-го класса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8" marR="91428" marT="45731" marB="457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Отведенное</a:t>
                      </a:r>
                      <a:r>
                        <a:rPr lang="ru-RU" sz="20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20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время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8" marR="91428" marT="45731" marB="45731"/>
                </a:tc>
              </a:tr>
              <a:tr h="1068115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Приветствует ученика. </a:t>
                      </a:r>
                    </a:p>
                    <a:p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Знакомится. Коротко рассказывает</a:t>
                      </a:r>
                    </a:p>
                    <a:p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о содержании экзамена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8" marR="91428" marT="45731" marB="45731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Слушает.</a:t>
                      </a:r>
                      <a:r>
                        <a:rPr lang="ru-RU" sz="2000" baseline="0" dirty="0" smtClean="0">
                          <a:latin typeface="Arial" pitchFamily="34" charset="0"/>
                          <a:cs typeface="Arial" pitchFamily="34" charset="0"/>
                        </a:rPr>
                        <a:t> Знакомится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8" marR="91428" marT="45731" marB="457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1 минута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8" marR="91428" marT="45731" marB="45731"/>
                </a:tc>
              </a:tr>
              <a:tr h="424021">
                <a:tc gridSpan="3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ЧТЕНИЕ  ТЕКСТА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8" marR="91428" marT="45731" marB="45731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86513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Предлагает ученику ознакомиться  с  текстом для чтения вслух. </a:t>
                      </a:r>
                    </a:p>
                    <a:p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Обращает</a:t>
                      </a:r>
                      <a:r>
                        <a:rPr lang="ru-RU" sz="20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внимание на то,</a:t>
                      </a:r>
                      <a:b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что ученик будет работать с этим</a:t>
                      </a:r>
                    </a:p>
                    <a:p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текстом, выполняя задания 1 и 2</a:t>
                      </a:r>
                    </a:p>
                  </a:txBody>
                  <a:tcPr marL="91428" marR="91428" marT="45731" marB="45731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Слушает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8" marR="91428" marT="45731" marB="457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Не</a:t>
                      </a:r>
                      <a:r>
                        <a:rPr lang="ru-RU" sz="2000" baseline="0" dirty="0" smtClean="0">
                          <a:latin typeface="Arial" pitchFamily="34" charset="0"/>
                          <a:cs typeface="Arial" pitchFamily="34" charset="0"/>
                        </a:rPr>
                        <a:t> входит </a:t>
                      </a:r>
                      <a:br>
                        <a:rPr lang="ru-RU" sz="2000" baseline="0" dirty="0" smtClean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2000" baseline="0" dirty="0" smtClean="0">
                          <a:latin typeface="Arial" pitchFamily="34" charset="0"/>
                          <a:cs typeface="Arial" pitchFamily="34" charset="0"/>
                        </a:rPr>
                        <a:t>в экзаменационное время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8" marR="91428" marT="45731" marB="45731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1631" y="535702"/>
            <a:ext cx="11115044" cy="1384983"/>
          </a:xfrm>
        </p:spPr>
        <p:txBody>
          <a:bodyPr/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Как распределить </a:t>
            </a:r>
            <a:b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время для одного ученика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23734" y="51136"/>
            <a:ext cx="1358843" cy="3927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-5400000">
            <a:off x="11092287" y="905889"/>
            <a:ext cx="1701207" cy="238094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42544" y="2504294"/>
          <a:ext cx="11630235" cy="411575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164964"/>
                <a:gridCol w="4457898"/>
                <a:gridCol w="2007373"/>
              </a:tblGrid>
              <a:tr h="70120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Действия </a:t>
                      </a:r>
                    </a:p>
                    <a:p>
                      <a:pPr algn="ctr"/>
                      <a:r>
                        <a:rPr lang="ru-RU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собеседника-экзаменатора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8" marR="91428" marT="45731" marB="457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Действия</a:t>
                      </a:r>
                      <a:r>
                        <a:rPr lang="ru-RU" sz="20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20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выпускника 9-го класса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8" marR="91428" marT="45731" marB="457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Отведенное</a:t>
                      </a:r>
                      <a:r>
                        <a:rPr lang="ru-RU" sz="20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время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8" marR="91428" marT="45731" marB="45731"/>
                </a:tc>
              </a:tr>
              <a:tr h="396332">
                <a:tc gridSpan="3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ЧТЕНИЕ  ТЕКСТА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8" marR="91428" marT="45731" marB="45731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0120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За</a:t>
                      </a:r>
                      <a:r>
                        <a:rPr lang="ru-RU" sz="20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несколько секунд напоминает,</a:t>
                      </a:r>
                      <a:r>
                        <a:rPr lang="ru-RU" sz="20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br>
                        <a:rPr lang="ru-RU" sz="2000" baseline="0" dirty="0" smtClean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2000" baseline="0" dirty="0" smtClean="0">
                          <a:latin typeface="Arial" pitchFamily="34" charset="0"/>
                          <a:cs typeface="Arial" pitchFamily="34" charset="0"/>
                        </a:rPr>
                        <a:t>что надо начать читать текст</a:t>
                      </a:r>
                      <a:endParaRPr lang="ru-RU" sz="20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8" marR="91428" marT="45731" marB="45731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Готовится</a:t>
                      </a:r>
                      <a:r>
                        <a:rPr lang="ru-RU" sz="2000" baseline="0" dirty="0" smtClean="0">
                          <a:latin typeface="Arial" pitchFamily="34" charset="0"/>
                          <a:cs typeface="Arial" pitchFamily="34" charset="0"/>
                        </a:rPr>
                        <a:t> читать вслух</a:t>
                      </a:r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</a:p>
                    <a:p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Читает текст про себя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8" marR="91428" marT="45731" marB="457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2 минуты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8" marR="91428" marT="45731" marB="45731"/>
                </a:tc>
              </a:tr>
              <a:tr h="70120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Слушает текст. Эмоционально</a:t>
                      </a:r>
                      <a:r>
                        <a:rPr lang="ru-RU" sz="2000" baseline="0" dirty="0" smtClean="0">
                          <a:latin typeface="Arial" pitchFamily="34" charset="0"/>
                          <a:cs typeface="Arial" pitchFamily="34" charset="0"/>
                        </a:rPr>
                        <a:t> реагирует </a:t>
                      </a:r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на</a:t>
                      </a:r>
                      <a:r>
                        <a:rPr lang="ru-RU" sz="20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чтение ученика</a:t>
                      </a:r>
                    </a:p>
                  </a:txBody>
                  <a:tcPr marL="91428" marR="91428" marT="45731" marB="45731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Читает текст вслух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8" marR="91428" marT="45731" marB="45731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2 минуты</a:t>
                      </a:r>
                    </a:p>
                    <a:p>
                      <a:pPr algn="ctr"/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8" marR="91428" marT="45731" marB="45731"/>
                </a:tc>
              </a:tr>
              <a:tr h="1615814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Переключает ученика на</a:t>
                      </a:r>
                    </a:p>
                    <a:p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другой</a:t>
                      </a:r>
                      <a:r>
                        <a:rPr lang="ru-RU" sz="20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вид</a:t>
                      </a:r>
                      <a:r>
                        <a:rPr lang="ru-RU" sz="20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работы.</a:t>
                      </a:r>
                      <a:r>
                        <a:rPr lang="ru-RU" sz="20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Объясняет, что ученик имеет право пользоваться  дополнительной информацией, </a:t>
                      </a:r>
                    </a:p>
                    <a:p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необходимой для выполнения задания 2 </a:t>
                      </a:r>
                    </a:p>
                  </a:txBody>
                  <a:tcPr marL="91428" marR="91428" marT="45731" marB="45731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Готовится к пересказу </a:t>
                      </a:r>
                      <a:b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с привлечением  дополнительной</a:t>
                      </a:r>
                    </a:p>
                    <a:p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информации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8" marR="91428" marT="45731" marB="45731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1 минута</a:t>
                      </a:r>
                    </a:p>
                    <a:p>
                      <a:pPr algn="ctr"/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8" marR="91428" marT="45731" marB="45731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1631" y="535702"/>
            <a:ext cx="11115044" cy="1384983"/>
          </a:xfrm>
        </p:spPr>
        <p:txBody>
          <a:bodyPr/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Как распределить </a:t>
            </a:r>
            <a:b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время для одного ученика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23734" y="51136"/>
            <a:ext cx="1358843" cy="3927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-5400000">
            <a:off x="11092287" y="905889"/>
            <a:ext cx="1701207" cy="238094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38053" y="2357977"/>
          <a:ext cx="11857166" cy="435788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22874"/>
                <a:gridCol w="3368951"/>
                <a:gridCol w="2765341"/>
              </a:tblGrid>
              <a:tr h="70120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Действия </a:t>
                      </a:r>
                    </a:p>
                    <a:p>
                      <a:pPr algn="ctr"/>
                      <a:r>
                        <a:rPr lang="ru-RU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собеседника-экзаменатора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8" marR="91428" marT="45731" marB="457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Действия</a:t>
                      </a:r>
                      <a:r>
                        <a:rPr lang="ru-RU" sz="20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20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выпускника 9-го класса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8" marR="91428" marT="45731" marB="457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Отведенное</a:t>
                      </a:r>
                    </a:p>
                    <a:p>
                      <a:pPr algn="ctr"/>
                      <a:r>
                        <a:rPr lang="ru-RU" sz="20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время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8" marR="91428" marT="45731" marB="45731"/>
                </a:tc>
              </a:tr>
              <a:tr h="365845">
                <a:tc gridSpan="3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ЧТЕНИЕ  ТЕКСТА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8" marR="91428" marT="45731" marB="45731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78695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Забирает у ученика исходный текст. Слушает пересказ. Эмоционально реагирует на пересказ</a:t>
                      </a:r>
                    </a:p>
                  </a:txBody>
                  <a:tcPr marL="91428" marR="91428" marT="45731" marB="45731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Пересказывает текст с привлечением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дополнительной информации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8" marR="91428" marT="45731" marB="4573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3 минуты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8" marR="91428" marT="45731" marB="45731"/>
                </a:tc>
              </a:tr>
              <a:tr h="2012146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Забирает у ученика материалы</a:t>
                      </a:r>
                      <a:r>
                        <a:rPr lang="ru-RU" sz="2000" baseline="0" dirty="0" smtClean="0">
                          <a:latin typeface="Arial" pitchFamily="34" charset="0"/>
                          <a:cs typeface="Arial" pitchFamily="34" charset="0"/>
                        </a:rPr>
                        <a:t> д</a:t>
                      </a:r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ля выполнения задания 1 и 2. Объясняет, </a:t>
                      </a:r>
                      <a:b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что задания 3 и 4 связаны тематически и не</a:t>
                      </a:r>
                      <a:r>
                        <a:rPr lang="ru-RU" sz="20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имеют</a:t>
                      </a:r>
                      <a:r>
                        <a:rPr lang="ru-RU" sz="20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отношения</a:t>
                      </a:r>
                      <a:r>
                        <a:rPr lang="ru-RU" sz="20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к тексту, с которым</a:t>
                      </a:r>
                      <a:r>
                        <a:rPr lang="ru-RU" sz="20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работал </a:t>
                      </a:r>
                      <a:r>
                        <a:rPr lang="ru-RU" sz="20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ученик</a:t>
                      </a:r>
                      <a:r>
                        <a:rPr lang="ru-RU" sz="2000" baseline="0" dirty="0" smtClean="0">
                          <a:latin typeface="Arial" pitchFamily="34" charset="0"/>
                          <a:cs typeface="Arial" pitchFamily="34" charset="0"/>
                        </a:rPr>
                        <a:t> в заданиях 1 </a:t>
                      </a:r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и 2. Предлагает выбрать вариант</a:t>
                      </a:r>
                      <a:r>
                        <a:rPr lang="ru-RU" sz="20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темы беседы и выдает ученику карточку</a:t>
                      </a:r>
                    </a:p>
                  </a:txBody>
                  <a:tcPr marL="91428" marR="91428" marT="45731" marB="45731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Слушает, выбирает тему и получает карточку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8" marR="91428" marT="45731" marB="45731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Не</a:t>
                      </a:r>
                      <a:r>
                        <a:rPr lang="ru-RU" sz="2000" baseline="0" dirty="0" smtClean="0">
                          <a:latin typeface="Arial" pitchFamily="34" charset="0"/>
                          <a:cs typeface="Arial" pitchFamily="34" charset="0"/>
                        </a:rPr>
                        <a:t> входит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aseline="0" dirty="0" smtClean="0">
                          <a:latin typeface="Arial" pitchFamily="34" charset="0"/>
                          <a:cs typeface="Arial" pitchFamily="34" charset="0"/>
                        </a:rPr>
                        <a:t>в экзаменационное время</a:t>
                      </a:r>
                      <a:endParaRPr lang="ru-RU" sz="20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90000"/>
                        </a:lnSpc>
                      </a:pP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8" marR="91428" marT="45731" marB="45731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1631" y="535702"/>
            <a:ext cx="11115044" cy="1384983"/>
          </a:xfrm>
        </p:spPr>
        <p:txBody>
          <a:bodyPr/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Как распределить </a:t>
            </a:r>
            <a:b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время для одного ученика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23734" y="51136"/>
            <a:ext cx="1358843" cy="3927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-5400000">
            <a:off x="11092287" y="905889"/>
            <a:ext cx="1701207" cy="238094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38053" y="2357977"/>
          <a:ext cx="11673723" cy="416305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634334"/>
                <a:gridCol w="3316830"/>
                <a:gridCol w="2722559"/>
              </a:tblGrid>
              <a:tr h="70120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Действия </a:t>
                      </a:r>
                    </a:p>
                    <a:p>
                      <a:pPr algn="ctr"/>
                      <a:r>
                        <a:rPr lang="ru-RU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собеседника-экзаменатора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8" marR="91428" marT="45731" marB="457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Действия</a:t>
                      </a:r>
                      <a:r>
                        <a:rPr lang="ru-RU" sz="20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20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выпускника 9-го класса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8" marR="91428" marT="45731" marB="457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Отведенное</a:t>
                      </a:r>
                      <a:r>
                        <a:rPr lang="ru-RU" sz="20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20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время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8" marR="91428" marT="45731" marB="45731"/>
                </a:tc>
              </a:tr>
              <a:tr h="365845">
                <a:tc gridSpan="3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МОНОЛОГ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8" marR="91428" marT="45731" marB="45731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44539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Предлагает</a:t>
                      </a:r>
                      <a:r>
                        <a:rPr lang="ru-RU" sz="20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ученику ознакомиться  с  темой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монолога. 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Предупреждает,</a:t>
                      </a:r>
                      <a:r>
                        <a:rPr lang="ru-RU" sz="20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что на подготовку отводится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1 минута, а высказывание не должно</a:t>
                      </a:r>
                      <a:r>
                        <a:rPr lang="ru-RU" sz="20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занимать</a:t>
                      </a:r>
                      <a:r>
                        <a:rPr lang="ru-RU" sz="2000" baseline="0" dirty="0" smtClean="0">
                          <a:latin typeface="Arial" pitchFamily="34" charset="0"/>
                          <a:cs typeface="Arial" pitchFamily="34" charset="0"/>
                        </a:rPr>
                        <a:t> б</a:t>
                      </a:r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олее 3 минут</a:t>
                      </a:r>
                    </a:p>
                  </a:txBody>
                  <a:tcPr marL="91428" marR="91428" marT="45731" marB="45731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Слушает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8" marR="91428" marT="45731" marB="45731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Не</a:t>
                      </a:r>
                      <a:r>
                        <a:rPr lang="ru-RU" sz="2000" baseline="0" dirty="0" smtClean="0">
                          <a:latin typeface="Arial" pitchFamily="34" charset="0"/>
                          <a:cs typeface="Arial" pitchFamily="34" charset="0"/>
                        </a:rPr>
                        <a:t> входит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aseline="0" dirty="0" smtClean="0">
                          <a:latin typeface="Arial" pitchFamily="34" charset="0"/>
                          <a:cs typeface="Arial" pitchFamily="34" charset="0"/>
                        </a:rPr>
                        <a:t>в экзаменационное время</a:t>
                      </a:r>
                      <a:endParaRPr lang="ru-RU" sz="20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8" marR="91428" marT="45731" marB="45731"/>
                </a:tc>
              </a:tr>
              <a:tr h="520874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Ждет,</a:t>
                      </a:r>
                      <a:r>
                        <a:rPr lang="ru-RU" sz="2000" baseline="0" dirty="0" smtClean="0">
                          <a:latin typeface="Arial" pitchFamily="34" charset="0"/>
                          <a:cs typeface="Arial" pitchFamily="34" charset="0"/>
                        </a:rPr>
                        <a:t> когда ученик подготовится</a:t>
                      </a:r>
                      <a:endParaRPr lang="ru-RU" sz="20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8" marR="91428" marT="45731" marB="45731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Готовится</a:t>
                      </a:r>
                      <a:r>
                        <a:rPr lang="ru-RU" sz="20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к ответу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8" marR="91428" marT="45731" marB="45731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1 минута</a:t>
                      </a:r>
                    </a:p>
                  </a:txBody>
                  <a:tcPr marL="91428" marR="91428" marT="45731" marB="45731"/>
                </a:tc>
              </a:tr>
              <a:tr h="930594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Слушает устный ответ. Эмоционально реагирует на ответ</a:t>
                      </a:r>
                    </a:p>
                  </a:txBody>
                  <a:tcPr marL="91428" marR="91428" marT="45731" marB="45731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Отвечает по теме</a:t>
                      </a:r>
                      <a:r>
                        <a:rPr lang="ru-RU" sz="2000" baseline="0" dirty="0" smtClean="0">
                          <a:latin typeface="Arial" pitchFamily="34" charset="0"/>
                          <a:cs typeface="Arial" pitchFamily="34" charset="0"/>
                        </a:rPr>
                        <a:t> выбранного варианта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8" marR="91428" marT="45731" marB="45731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3 минуты</a:t>
                      </a:r>
                    </a:p>
                  </a:txBody>
                  <a:tcPr marL="91428" marR="91428" marT="45731" marB="45731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1631" y="535702"/>
            <a:ext cx="11115044" cy="1384983"/>
          </a:xfrm>
        </p:spPr>
        <p:txBody>
          <a:bodyPr/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Как распределить </a:t>
            </a:r>
            <a:b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время для одного ученика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23734" y="51136"/>
            <a:ext cx="1358843" cy="3927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-5400000">
            <a:off x="11092287" y="905889"/>
            <a:ext cx="1701207" cy="238094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51114" y="2619294"/>
          <a:ext cx="11673723" cy="327341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634334"/>
                <a:gridCol w="3316830"/>
                <a:gridCol w="2722559"/>
              </a:tblGrid>
              <a:tr h="70120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Действия </a:t>
                      </a:r>
                    </a:p>
                    <a:p>
                      <a:pPr algn="ctr"/>
                      <a:r>
                        <a:rPr lang="ru-RU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собеседника-экзаменатора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8" marR="91428" marT="45731" marB="457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Действия</a:t>
                      </a:r>
                      <a:r>
                        <a:rPr lang="ru-RU" sz="20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20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выпускника 9-го класса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8" marR="91428" marT="45731" marB="457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Отведенное</a:t>
                      </a:r>
                      <a:r>
                        <a:rPr lang="ru-RU" sz="20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20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время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8" marR="91428" marT="45731" marB="45731"/>
                </a:tc>
              </a:tr>
              <a:tr h="365845">
                <a:tc gridSpan="3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ДИАЛОГ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8" marR="91428" marT="45731" marB="45731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9176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Задает вопросы для диалога. 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Может задать вопросы, отличающиеся </a:t>
                      </a:r>
                      <a:b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от предложенных в экзаменационных материалах</a:t>
                      </a:r>
                    </a:p>
                  </a:txBody>
                  <a:tcPr marL="91428" marR="91428" marT="45731" marB="45731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Вступает в диалог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8" marR="91428" marT="45731" marB="45731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3 минуты</a:t>
                      </a:r>
                    </a:p>
                  </a:txBody>
                  <a:tcPr marL="91428" marR="91428" marT="45731" marB="45731"/>
                </a:tc>
              </a:tr>
              <a:tr h="914612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Эмоционально поддерживает ученика. Завершает собеседование</a:t>
                      </a:r>
                    </a:p>
                  </a:txBody>
                  <a:tcPr marL="91428" marR="91428" marT="45731" marB="45731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Слушает. Прощается. Уходит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8" marR="91428" marT="45731" marB="45731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Не</a:t>
                      </a:r>
                      <a:r>
                        <a:rPr lang="ru-RU" sz="2000" baseline="0" dirty="0" smtClean="0">
                          <a:latin typeface="Arial" pitchFamily="34" charset="0"/>
                          <a:cs typeface="Arial" pitchFamily="34" charset="0"/>
                        </a:rPr>
                        <a:t> входит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aseline="0" dirty="0" smtClean="0">
                          <a:latin typeface="Arial" pitchFamily="34" charset="0"/>
                          <a:cs typeface="Arial" pitchFamily="34" charset="0"/>
                        </a:rPr>
                        <a:t>в экзаменационное время</a:t>
                      </a:r>
                      <a:endParaRPr lang="ru-RU" sz="20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8" marR="91428" marT="45731" marB="45731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332" y="638322"/>
            <a:ext cx="4271407" cy="1021119"/>
          </a:xfrm>
        </p:spPr>
        <p:txBody>
          <a:bodyPr vert="horz" lIns="91438" tIns="45719" rIns="91438" bIns="45719" rtlCol="0" anchor="b">
            <a:noAutofit/>
          </a:bodyPr>
          <a:lstStyle/>
          <a:p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ЗАДАНИЕ 1.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Чтение</a:t>
            </a: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текста</a:t>
            </a:r>
            <a:endParaRPr lang="ru-RU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Рисунок 18"/>
          <p:cNvPicPr>
            <a:picLocks noChangeAspect="1"/>
          </p:cNvPicPr>
          <p:nvPr/>
        </p:nvPicPr>
        <p:blipFill rotWithShape="1">
          <a:blip r:embed="rId2" cstate="print"/>
          <a:srcRect b="20855"/>
          <a:stretch/>
        </p:blipFill>
        <p:spPr>
          <a:xfrm>
            <a:off x="5095213" y="1705370"/>
            <a:ext cx="4852266" cy="4402818"/>
          </a:xfrm>
          <a:prstGeom prst="rect">
            <a:avLst/>
          </a:prstGeom>
        </p:spPr>
      </p:pic>
      <p:pic>
        <p:nvPicPr>
          <p:cNvPr id="20" name="Рисунок 2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8198" y="562105"/>
            <a:ext cx="2742843" cy="2743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" name="Рисунок 39" descr="File:1328101886 HourGlass.png - Wikimedia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08827" y="5208682"/>
            <a:ext cx="1538107" cy="15386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21817" y="47372"/>
            <a:ext cx="1358843" cy="3927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-5400000">
            <a:off x="11090401" y="909602"/>
            <a:ext cx="1701207" cy="238094"/>
          </a:xfrm>
          <a:prstGeom prst="rect">
            <a:avLst/>
          </a:prstGeom>
        </p:spPr>
      </p:pic>
      <p:sp>
        <p:nvSpPr>
          <p:cNvPr id="5" name="Стрелка: вправо 4"/>
          <p:cNvSpPr/>
          <p:nvPr/>
        </p:nvSpPr>
        <p:spPr>
          <a:xfrm>
            <a:off x="-257141" y="5192327"/>
            <a:ext cx="2827509" cy="1354452"/>
          </a:xfrm>
          <a:prstGeom prst="rightArrow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b="1" dirty="0">
                <a:solidFill>
                  <a:srgbClr val="7A2A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2 </a:t>
            </a:r>
            <a:r>
              <a:rPr lang="en-US" b="1" dirty="0" err="1">
                <a:solidFill>
                  <a:srgbClr val="7A2A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минуты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b="1" dirty="0" err="1">
                <a:solidFill>
                  <a:srgbClr val="7A2A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</a:t>
            </a:r>
            <a:r>
              <a:rPr lang="en-US" b="1" dirty="0">
                <a:solidFill>
                  <a:srgbClr val="7A2A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</a:t>
            </a:r>
            <a:r>
              <a:rPr lang="en-US" b="1" dirty="0" err="1">
                <a:solidFill>
                  <a:srgbClr val="7A2A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подготовку</a:t>
            </a:r>
            <a:endParaRPr lang="ru-RU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gray">
          <a:xfrm>
            <a:off x="624976" y="1619625"/>
            <a:ext cx="4271407" cy="3854835"/>
          </a:xfrm>
          <a:prstGeom prst="rect">
            <a:avLst/>
          </a:prstGeom>
        </p:spPr>
        <p:txBody>
          <a:bodyPr vert="horz" lIns="91438" tIns="45719" rIns="91438" bIns="45719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Вам</a:t>
            </a: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конечно</a:t>
            </a: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знаком</a:t>
            </a: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человек</a:t>
            </a: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изображённый</a:t>
            </a: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</a:t>
            </a: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этой</a:t>
            </a: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фотографии</a:t>
            </a: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Это</a:t>
            </a: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</a:t>
            </a:r>
            <a:r>
              <a:rPr lang="en-US" sz="24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Юрий</a:t>
            </a: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</a:t>
            </a:r>
            <a:r>
              <a:rPr lang="en-US" sz="24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Алексеевич</a:t>
            </a: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Гагарин</a:t>
            </a: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(1934–1968) – 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24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первый</a:t>
            </a: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космонавт</a:t>
            </a: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sz="24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Выразительно</a:t>
            </a: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24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прочитайте</a:t>
            </a: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текст</a:t>
            </a: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 Ю.А. </a:t>
            </a:r>
            <a:r>
              <a:rPr lang="en-US" sz="24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Гагарине</a:t>
            </a: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вслух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en-US" sz="2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3939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Совет директоров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Совет директоров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F1C4790-FE3C-4020-8CA7-00621DA7BB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0</TotalTime>
  <Words>742</Words>
  <Application>Microsoft Office PowerPoint</Application>
  <PresentationFormat>Произвольный</PresentationFormat>
  <Paragraphs>191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Совет директоров</vt:lpstr>
      <vt:lpstr>Обязательное устное итоговое собеседование по русскому языку</vt:lpstr>
      <vt:lpstr>Четыре задания для собеседования</vt:lpstr>
      <vt:lpstr>Что  обязательно надо  помнить ученику</vt:lpstr>
      <vt:lpstr>Как распределить  время для одного ученика</vt:lpstr>
      <vt:lpstr>Как распределить  время для одного ученика</vt:lpstr>
      <vt:lpstr>Как распределить  время для одного ученика</vt:lpstr>
      <vt:lpstr>Как распределить  время для одного ученика</vt:lpstr>
      <vt:lpstr>Как распределить  время для одного ученика</vt:lpstr>
      <vt:lpstr>ЗАДАНИЕ 1. Чтение текста</vt:lpstr>
      <vt:lpstr>Текст для задания 1</vt:lpstr>
      <vt:lpstr>Задание 2. Пересказ текста</vt:lpstr>
      <vt:lpstr>ЗАДАНИЕ 3. Монологическое высказывание  Выберите одну из тем для беседы</vt:lpstr>
      <vt:lpstr>Карточка участника собеседования поможет рассказать о празднике</vt:lpstr>
      <vt:lpstr>Карточка участника собеседования поможет рассказать о походе</vt:lpstr>
      <vt:lpstr>Карточка участника собеседования  поможет высказаться о моде</vt:lpstr>
      <vt:lpstr>Задание 4. Диалог</vt:lpstr>
      <vt:lpstr>Диалог "Праздник":  вопросы экзаменатора </vt:lpstr>
      <vt:lpstr>Диалог "Поход":  вопросы экзаменатора </vt:lpstr>
      <vt:lpstr>Диалог "Мода":  вопросы экзаменатора </vt:lpstr>
      <vt:lpstr>Обязательное устное итоговое собеседование по русскому языку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УСТНОЕ СОБЕСЕДОВАНИЕ ПО РУССКОМУ ЯЗЫКУ</dc:title>
  <dc:creator/>
  <cp:lastModifiedBy/>
  <cp:revision>30</cp:revision>
  <dcterms:created xsi:type="dcterms:W3CDTF">2012-07-30T23:42:41Z</dcterms:created>
  <dcterms:modified xsi:type="dcterms:W3CDTF">2019-01-17T13:27:27Z</dcterms:modified>
</cp:coreProperties>
</file>