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4" r:id="rId13"/>
    <p:sldId id="271" r:id="rId14"/>
    <p:sldId id="273" r:id="rId15"/>
    <p:sldId id="272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EB34D1-EBEA-4A06-AC1E-0A8EBB52A070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FAC35A-DCD9-4D35-B387-4FFD632AEE1A}">
      <dgm:prSet phldrT="[Текст]"/>
      <dgm:spPr/>
      <dgm:t>
        <a:bodyPr/>
        <a:lstStyle/>
        <a:p>
          <a:pPr marL="0" indent="0" algn="l"/>
          <a:endParaRPr lang="ru-RU" dirty="0"/>
        </a:p>
      </dgm:t>
    </dgm:pt>
    <dgm:pt modelId="{823EA3C2-7137-470B-A606-81B4E70639E1}" type="parTrans" cxnId="{33C2AA52-D4BD-4848-AD5C-91778475BC5B}">
      <dgm:prSet/>
      <dgm:spPr/>
      <dgm:t>
        <a:bodyPr/>
        <a:lstStyle/>
        <a:p>
          <a:endParaRPr lang="ru-RU"/>
        </a:p>
      </dgm:t>
    </dgm:pt>
    <dgm:pt modelId="{5091D349-3370-4BCF-8F3E-27282E594F53}" type="sibTrans" cxnId="{33C2AA52-D4BD-4848-AD5C-91778475BC5B}">
      <dgm:prSet/>
      <dgm:spPr/>
      <dgm:t>
        <a:bodyPr/>
        <a:lstStyle/>
        <a:p>
          <a:endParaRPr lang="ru-RU"/>
        </a:p>
      </dgm:t>
    </dgm:pt>
    <dgm:pt modelId="{3F2F6335-543C-4FCB-8C6C-8E6572350833}">
      <dgm:prSet phldrT="[Текст]"/>
      <dgm:spPr/>
      <dgm:t>
        <a:bodyPr/>
        <a:lstStyle/>
        <a:p>
          <a:r>
            <a:rPr lang="ru-RU" dirty="0" smtClean="0"/>
            <a:t>ОБРАЗ</a:t>
          </a:r>
          <a:endParaRPr lang="ru-RU" dirty="0"/>
        </a:p>
      </dgm:t>
    </dgm:pt>
    <dgm:pt modelId="{65084E21-F3D9-48BC-AEDC-81B6DAD34B94}" type="parTrans" cxnId="{369F9E05-71AD-4775-AE70-57DE515DD30E}">
      <dgm:prSet/>
      <dgm:spPr/>
      <dgm:t>
        <a:bodyPr/>
        <a:lstStyle/>
        <a:p>
          <a:endParaRPr lang="ru-RU"/>
        </a:p>
      </dgm:t>
    </dgm:pt>
    <dgm:pt modelId="{7086B2EE-1635-4A8B-A849-6B4FA1BFDD43}" type="sibTrans" cxnId="{369F9E05-71AD-4775-AE70-57DE515DD30E}">
      <dgm:prSet/>
      <dgm:spPr/>
      <dgm:t>
        <a:bodyPr/>
        <a:lstStyle/>
        <a:p>
          <a:endParaRPr lang="ru-RU"/>
        </a:p>
      </dgm:t>
    </dgm:pt>
    <dgm:pt modelId="{D14AFFE4-7B15-4E75-BE87-C41168959F88}">
      <dgm:prSet phldrT="[Текст]" phldr="1"/>
      <dgm:spPr/>
      <dgm:t>
        <a:bodyPr/>
        <a:lstStyle/>
        <a:p>
          <a:endParaRPr lang="ru-RU" dirty="0"/>
        </a:p>
      </dgm:t>
    </dgm:pt>
    <dgm:pt modelId="{C8F01312-6B0E-4AE4-B618-740A74EC72B8}" type="parTrans" cxnId="{7E5FF12B-3A8E-40EB-8803-7131A7D7C4E3}">
      <dgm:prSet/>
      <dgm:spPr/>
      <dgm:t>
        <a:bodyPr/>
        <a:lstStyle/>
        <a:p>
          <a:endParaRPr lang="ru-RU"/>
        </a:p>
      </dgm:t>
    </dgm:pt>
    <dgm:pt modelId="{192CCA65-FFB9-43E6-B3FB-FB4B7A903090}" type="sibTrans" cxnId="{7E5FF12B-3A8E-40EB-8803-7131A7D7C4E3}">
      <dgm:prSet/>
      <dgm:spPr/>
      <dgm:t>
        <a:bodyPr/>
        <a:lstStyle/>
        <a:p>
          <a:endParaRPr lang="ru-RU"/>
        </a:p>
      </dgm:t>
    </dgm:pt>
    <dgm:pt modelId="{08F0366D-32C5-4A9D-867F-9259D321B898}">
      <dgm:prSet phldrT="[Текст]"/>
      <dgm:spPr/>
      <dgm:t>
        <a:bodyPr/>
        <a:lstStyle/>
        <a:p>
          <a:r>
            <a:rPr lang="ru-RU" dirty="0" smtClean="0"/>
            <a:t>АТРИБУТЫ</a:t>
          </a:r>
          <a:endParaRPr lang="ru-RU" dirty="0"/>
        </a:p>
      </dgm:t>
    </dgm:pt>
    <dgm:pt modelId="{EE728CC6-3461-440D-BEBA-2B72972BFCC0}" type="parTrans" cxnId="{C4A93ABA-39B7-480A-9D36-ECB6DAD0C784}">
      <dgm:prSet/>
      <dgm:spPr/>
      <dgm:t>
        <a:bodyPr/>
        <a:lstStyle/>
        <a:p>
          <a:endParaRPr lang="ru-RU"/>
        </a:p>
      </dgm:t>
    </dgm:pt>
    <dgm:pt modelId="{DE32EDC3-C3D6-4657-8376-470F7C1A59B4}" type="sibTrans" cxnId="{C4A93ABA-39B7-480A-9D36-ECB6DAD0C784}">
      <dgm:prSet/>
      <dgm:spPr/>
      <dgm:t>
        <a:bodyPr/>
        <a:lstStyle/>
        <a:p>
          <a:endParaRPr lang="ru-RU"/>
        </a:p>
      </dgm:t>
    </dgm:pt>
    <dgm:pt modelId="{B2B8F17F-A070-4409-907A-17BCBB1A23FA}">
      <dgm:prSet phldrT="[Текст]" phldr="1"/>
      <dgm:spPr/>
      <dgm:t>
        <a:bodyPr/>
        <a:lstStyle/>
        <a:p>
          <a:endParaRPr lang="ru-RU"/>
        </a:p>
      </dgm:t>
    </dgm:pt>
    <dgm:pt modelId="{F50004EC-AEC5-4EC0-9F37-9E5A26AF343E}" type="parTrans" cxnId="{9FB2065B-1515-412C-935F-7EB92252FF32}">
      <dgm:prSet/>
      <dgm:spPr/>
      <dgm:t>
        <a:bodyPr/>
        <a:lstStyle/>
        <a:p>
          <a:endParaRPr lang="ru-RU"/>
        </a:p>
      </dgm:t>
    </dgm:pt>
    <dgm:pt modelId="{95015C36-DACC-4EAF-BC5B-4FD50B0FCD3F}" type="sibTrans" cxnId="{9FB2065B-1515-412C-935F-7EB92252FF32}">
      <dgm:prSet/>
      <dgm:spPr/>
      <dgm:t>
        <a:bodyPr/>
        <a:lstStyle/>
        <a:p>
          <a:endParaRPr lang="ru-RU"/>
        </a:p>
      </dgm:t>
    </dgm:pt>
    <dgm:pt modelId="{5E9CDF2D-A480-4A4A-8C81-DBED054936D6}">
      <dgm:prSet phldrT="[Текст]"/>
      <dgm:spPr/>
      <dgm:t>
        <a:bodyPr/>
        <a:lstStyle/>
        <a:p>
          <a:r>
            <a:rPr lang="ru-RU" dirty="0" smtClean="0"/>
            <a:t>ЭТО ИНТЕРЕСНО</a:t>
          </a:r>
          <a:endParaRPr lang="ru-RU" dirty="0"/>
        </a:p>
      </dgm:t>
    </dgm:pt>
    <dgm:pt modelId="{E57C8F51-B726-479B-858E-9E2EC17B62F9}" type="parTrans" cxnId="{DEDDEB86-E69B-4E9F-A76E-3C8FF5CA2716}">
      <dgm:prSet/>
      <dgm:spPr/>
      <dgm:t>
        <a:bodyPr/>
        <a:lstStyle/>
        <a:p>
          <a:endParaRPr lang="ru-RU"/>
        </a:p>
      </dgm:t>
    </dgm:pt>
    <dgm:pt modelId="{5722A3C9-2BED-444F-80C2-FB658D15F1B6}" type="sibTrans" cxnId="{DEDDEB86-E69B-4E9F-A76E-3C8FF5CA2716}">
      <dgm:prSet/>
      <dgm:spPr/>
      <dgm:t>
        <a:bodyPr/>
        <a:lstStyle/>
        <a:p>
          <a:endParaRPr lang="ru-RU"/>
        </a:p>
      </dgm:t>
    </dgm:pt>
    <dgm:pt modelId="{95FA9DB9-F68B-4362-A018-5166BE1DDF9F}">
      <dgm:prSet phldrT="[Текст]" phldr="1"/>
      <dgm:spPr/>
      <dgm:t>
        <a:bodyPr/>
        <a:lstStyle/>
        <a:p>
          <a:endParaRPr lang="ru-RU" dirty="0"/>
        </a:p>
      </dgm:t>
    </dgm:pt>
    <dgm:pt modelId="{AFF16588-30DE-4FCE-B03A-A797658B227C}" type="parTrans" cxnId="{2F4E1C33-8F44-4F36-9EF7-36BCD3C4F224}">
      <dgm:prSet/>
      <dgm:spPr/>
      <dgm:t>
        <a:bodyPr/>
        <a:lstStyle/>
        <a:p>
          <a:endParaRPr lang="ru-RU"/>
        </a:p>
      </dgm:t>
    </dgm:pt>
    <dgm:pt modelId="{CB97D76D-3716-463C-BC40-6EEE82630FFB}" type="sibTrans" cxnId="{2F4E1C33-8F44-4F36-9EF7-36BCD3C4F224}">
      <dgm:prSet/>
      <dgm:spPr/>
      <dgm:t>
        <a:bodyPr/>
        <a:lstStyle/>
        <a:p>
          <a:endParaRPr lang="ru-RU"/>
        </a:p>
      </dgm:t>
    </dgm:pt>
    <dgm:pt modelId="{2CD9C460-791B-45F6-8468-2CA9ED690BDD}">
      <dgm:prSet phldrT="[Текст]"/>
      <dgm:spPr/>
      <dgm:t>
        <a:bodyPr/>
        <a:lstStyle/>
        <a:p>
          <a:r>
            <a:rPr lang="ru-RU" smtClean="0"/>
            <a:t>ИСТОРИЯ</a:t>
          </a:r>
          <a:endParaRPr lang="ru-RU" dirty="0"/>
        </a:p>
      </dgm:t>
    </dgm:pt>
    <dgm:pt modelId="{D67DADCE-D924-47C9-915D-9AEA02D18717}" type="parTrans" cxnId="{373C9982-C0D9-4B8D-9D38-3EBCAD1C5FEE}">
      <dgm:prSet/>
      <dgm:spPr/>
      <dgm:t>
        <a:bodyPr/>
        <a:lstStyle/>
        <a:p>
          <a:endParaRPr lang="ru-RU"/>
        </a:p>
      </dgm:t>
    </dgm:pt>
    <dgm:pt modelId="{FA9C1C6D-D67F-4A56-96D2-295340356DD8}" type="sibTrans" cxnId="{373C9982-C0D9-4B8D-9D38-3EBCAD1C5FEE}">
      <dgm:prSet/>
      <dgm:spPr/>
      <dgm:t>
        <a:bodyPr/>
        <a:lstStyle/>
        <a:p>
          <a:endParaRPr lang="ru-RU"/>
        </a:p>
      </dgm:t>
    </dgm:pt>
    <dgm:pt modelId="{69CF12CC-468C-4B88-944D-82ABD94027AA}" type="pres">
      <dgm:prSet presAssocID="{36EB34D1-EBEA-4A06-AC1E-0A8EBB52A07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EC551B-5A60-47E4-A6DE-787D2C8E7720}" type="pres">
      <dgm:prSet presAssocID="{36EB34D1-EBEA-4A06-AC1E-0A8EBB52A070}" presName="children" presStyleCnt="0"/>
      <dgm:spPr/>
    </dgm:pt>
    <dgm:pt modelId="{88BED9B8-0D31-4734-B2E8-A23DF0F27129}" type="pres">
      <dgm:prSet presAssocID="{36EB34D1-EBEA-4A06-AC1E-0A8EBB52A070}" presName="child1group" presStyleCnt="0"/>
      <dgm:spPr/>
    </dgm:pt>
    <dgm:pt modelId="{5800EFE2-9276-4531-BBEB-27C85AA04735}" type="pres">
      <dgm:prSet presAssocID="{36EB34D1-EBEA-4A06-AC1E-0A8EBB52A070}" presName="child1" presStyleLbl="bgAcc1" presStyleIdx="0" presStyleCnt="4" custLinFactNeighborX="-3319" custLinFactNeighborY="-1851"/>
      <dgm:spPr/>
      <dgm:t>
        <a:bodyPr/>
        <a:lstStyle/>
        <a:p>
          <a:endParaRPr lang="ru-RU"/>
        </a:p>
      </dgm:t>
    </dgm:pt>
    <dgm:pt modelId="{A6C61902-4561-490B-B1B6-9BEF91B42A6C}" type="pres">
      <dgm:prSet presAssocID="{36EB34D1-EBEA-4A06-AC1E-0A8EBB52A07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713C7-4CD2-4DE5-B431-3C17F6116135}" type="pres">
      <dgm:prSet presAssocID="{36EB34D1-EBEA-4A06-AC1E-0A8EBB52A070}" presName="child2group" presStyleCnt="0"/>
      <dgm:spPr/>
    </dgm:pt>
    <dgm:pt modelId="{9F8CFBD8-5EDB-4F05-8989-41E8730409F8}" type="pres">
      <dgm:prSet presAssocID="{36EB34D1-EBEA-4A06-AC1E-0A8EBB52A070}" presName="child2" presStyleLbl="bgAcc1" presStyleIdx="1" presStyleCnt="4" custLinFactNeighborX="4697" custLinFactNeighborY="-2005"/>
      <dgm:spPr/>
      <dgm:t>
        <a:bodyPr/>
        <a:lstStyle/>
        <a:p>
          <a:endParaRPr lang="ru-RU"/>
        </a:p>
      </dgm:t>
    </dgm:pt>
    <dgm:pt modelId="{50533459-7412-4270-A03E-6CEB16F40621}" type="pres">
      <dgm:prSet presAssocID="{36EB34D1-EBEA-4A06-AC1E-0A8EBB52A07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16CB1-6190-4802-96EE-3F80B4B0C7A2}" type="pres">
      <dgm:prSet presAssocID="{36EB34D1-EBEA-4A06-AC1E-0A8EBB52A070}" presName="child3group" presStyleCnt="0"/>
      <dgm:spPr/>
    </dgm:pt>
    <dgm:pt modelId="{4135BC96-E0C4-412F-BBC9-5C75AE31D890}" type="pres">
      <dgm:prSet presAssocID="{36EB34D1-EBEA-4A06-AC1E-0A8EBB52A070}" presName="child3" presStyleLbl="bgAcc1" presStyleIdx="2" presStyleCnt="4"/>
      <dgm:spPr/>
      <dgm:t>
        <a:bodyPr/>
        <a:lstStyle/>
        <a:p>
          <a:endParaRPr lang="ru-RU"/>
        </a:p>
      </dgm:t>
    </dgm:pt>
    <dgm:pt modelId="{0113DCCB-80C8-43F3-9064-0B74AA951FDF}" type="pres">
      <dgm:prSet presAssocID="{36EB34D1-EBEA-4A06-AC1E-0A8EBB52A07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8C74D-6700-40DA-A233-ADBE9AC27309}" type="pres">
      <dgm:prSet presAssocID="{36EB34D1-EBEA-4A06-AC1E-0A8EBB52A070}" presName="child4group" presStyleCnt="0"/>
      <dgm:spPr/>
    </dgm:pt>
    <dgm:pt modelId="{E95DAB12-FF96-423B-B09B-62E43A075B36}" type="pres">
      <dgm:prSet presAssocID="{36EB34D1-EBEA-4A06-AC1E-0A8EBB52A070}" presName="child4" presStyleLbl="bgAcc1" presStyleIdx="3" presStyleCnt="4"/>
      <dgm:spPr/>
      <dgm:t>
        <a:bodyPr/>
        <a:lstStyle/>
        <a:p>
          <a:endParaRPr lang="ru-RU"/>
        </a:p>
      </dgm:t>
    </dgm:pt>
    <dgm:pt modelId="{C698B140-6511-4588-A626-9091DD80A019}" type="pres">
      <dgm:prSet presAssocID="{36EB34D1-EBEA-4A06-AC1E-0A8EBB52A07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379BB-8733-4B99-B2D6-0CA3641D0DAC}" type="pres">
      <dgm:prSet presAssocID="{36EB34D1-EBEA-4A06-AC1E-0A8EBB52A070}" presName="childPlaceholder" presStyleCnt="0"/>
      <dgm:spPr/>
    </dgm:pt>
    <dgm:pt modelId="{4ED5B367-7C1A-498B-8D63-CA6E0BFF2AED}" type="pres">
      <dgm:prSet presAssocID="{36EB34D1-EBEA-4A06-AC1E-0A8EBB52A070}" presName="circle" presStyleCnt="0"/>
      <dgm:spPr/>
    </dgm:pt>
    <dgm:pt modelId="{B8C99E0A-447A-42A8-87CD-AA5221CA231B}" type="pres">
      <dgm:prSet presAssocID="{36EB34D1-EBEA-4A06-AC1E-0A8EBB52A070}" presName="quadrant1" presStyleLbl="node1" presStyleIdx="0" presStyleCnt="4" custLinFactNeighborX="854" custLinFactNeighborY="-12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BAB6D-417D-47F3-8C12-0A9930F6A9FA}" type="pres">
      <dgm:prSet presAssocID="{36EB34D1-EBEA-4A06-AC1E-0A8EBB52A070}" presName="quadrant2" presStyleLbl="node1" presStyleIdx="1" presStyleCnt="4" custLinFactNeighborX="-951" custLinFactNeighborY="-16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19B49-42D3-4F9D-9574-0A10526694C4}" type="pres">
      <dgm:prSet presAssocID="{36EB34D1-EBEA-4A06-AC1E-0A8EBB52A07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81037-590E-4786-B73A-9C1789B4A896}" type="pres">
      <dgm:prSet presAssocID="{36EB34D1-EBEA-4A06-AC1E-0A8EBB52A07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4D96E-FE3D-4632-ADE1-72CE2FE0D282}" type="pres">
      <dgm:prSet presAssocID="{36EB34D1-EBEA-4A06-AC1E-0A8EBB52A070}" presName="quadrantPlaceholder" presStyleCnt="0"/>
      <dgm:spPr/>
    </dgm:pt>
    <dgm:pt modelId="{2F3320FE-6A11-445B-B78B-318B6040F31C}" type="pres">
      <dgm:prSet presAssocID="{36EB34D1-EBEA-4A06-AC1E-0A8EBB52A070}" presName="center1" presStyleLbl="fgShp" presStyleIdx="0" presStyleCnt="2"/>
      <dgm:spPr/>
    </dgm:pt>
    <dgm:pt modelId="{06045E6F-2905-498C-850E-3569C636AD2D}" type="pres">
      <dgm:prSet presAssocID="{36EB34D1-EBEA-4A06-AC1E-0A8EBB52A070}" presName="center2" presStyleLbl="fgShp" presStyleIdx="1" presStyleCnt="2"/>
      <dgm:spPr/>
    </dgm:pt>
  </dgm:ptLst>
  <dgm:cxnLst>
    <dgm:cxn modelId="{C4A93ABA-39B7-480A-9D36-ECB6DAD0C784}" srcId="{D14AFFE4-7B15-4E75-BE87-C41168959F88}" destId="{08F0366D-32C5-4A9D-867F-9259D321B898}" srcOrd="0" destOrd="0" parTransId="{EE728CC6-3461-440D-BEBA-2B72972BFCC0}" sibTransId="{DE32EDC3-C3D6-4657-8376-470F7C1A59B4}"/>
    <dgm:cxn modelId="{02133684-B953-4CB6-BC9E-473C818E8038}" type="presOf" srcId="{5E9CDF2D-A480-4A4A-8C81-DBED054936D6}" destId="{0113DCCB-80C8-43F3-9064-0B74AA951FDF}" srcOrd="1" destOrd="0" presId="urn:microsoft.com/office/officeart/2005/8/layout/cycle4"/>
    <dgm:cxn modelId="{1A7DB3DF-9E7D-4BC5-B4CE-920DD76C8EA8}" type="presOf" srcId="{5E9CDF2D-A480-4A4A-8C81-DBED054936D6}" destId="{4135BC96-E0C4-412F-BBC9-5C75AE31D890}" srcOrd="0" destOrd="0" presId="urn:microsoft.com/office/officeart/2005/8/layout/cycle4"/>
    <dgm:cxn modelId="{836E0FAD-9EF0-4932-94DD-4FCBCB81FD27}" type="presOf" srcId="{95FA9DB9-F68B-4362-A018-5166BE1DDF9F}" destId="{16281037-590E-4786-B73A-9C1789B4A896}" srcOrd="0" destOrd="0" presId="urn:microsoft.com/office/officeart/2005/8/layout/cycle4"/>
    <dgm:cxn modelId="{74F83ACD-889C-4EBF-A39B-9CB0C944F461}" type="presOf" srcId="{CDFAC35A-DCD9-4D35-B387-4FFD632AEE1A}" destId="{B8C99E0A-447A-42A8-87CD-AA5221CA231B}" srcOrd="0" destOrd="0" presId="urn:microsoft.com/office/officeart/2005/8/layout/cycle4"/>
    <dgm:cxn modelId="{B654B068-1AE2-417B-A37E-14E5107F94CC}" type="presOf" srcId="{2CD9C460-791B-45F6-8468-2CA9ED690BDD}" destId="{E95DAB12-FF96-423B-B09B-62E43A075B36}" srcOrd="0" destOrd="0" presId="urn:microsoft.com/office/officeart/2005/8/layout/cycle4"/>
    <dgm:cxn modelId="{9FB2065B-1515-412C-935F-7EB92252FF32}" srcId="{36EB34D1-EBEA-4A06-AC1E-0A8EBB52A070}" destId="{B2B8F17F-A070-4409-907A-17BCBB1A23FA}" srcOrd="2" destOrd="0" parTransId="{F50004EC-AEC5-4EC0-9F37-9E5A26AF343E}" sibTransId="{95015C36-DACC-4EAF-BC5B-4FD50B0FCD3F}"/>
    <dgm:cxn modelId="{2F4E1C33-8F44-4F36-9EF7-36BCD3C4F224}" srcId="{36EB34D1-EBEA-4A06-AC1E-0A8EBB52A070}" destId="{95FA9DB9-F68B-4362-A018-5166BE1DDF9F}" srcOrd="3" destOrd="0" parTransId="{AFF16588-30DE-4FCE-B03A-A797658B227C}" sibTransId="{CB97D76D-3716-463C-BC40-6EEE82630FFB}"/>
    <dgm:cxn modelId="{31706993-35C0-45C2-B8EA-0FA0E9A58C35}" type="presOf" srcId="{D14AFFE4-7B15-4E75-BE87-C41168959F88}" destId="{529BAB6D-417D-47F3-8C12-0A9930F6A9FA}" srcOrd="0" destOrd="0" presId="urn:microsoft.com/office/officeart/2005/8/layout/cycle4"/>
    <dgm:cxn modelId="{7E5FF12B-3A8E-40EB-8803-7131A7D7C4E3}" srcId="{36EB34D1-EBEA-4A06-AC1E-0A8EBB52A070}" destId="{D14AFFE4-7B15-4E75-BE87-C41168959F88}" srcOrd="1" destOrd="0" parTransId="{C8F01312-6B0E-4AE4-B618-740A74EC72B8}" sibTransId="{192CCA65-FFB9-43E6-B3FB-FB4B7A903090}"/>
    <dgm:cxn modelId="{756F203F-1CF2-41D7-8918-351585E8E9D4}" type="presOf" srcId="{3F2F6335-543C-4FCB-8C6C-8E6572350833}" destId="{A6C61902-4561-490B-B1B6-9BEF91B42A6C}" srcOrd="1" destOrd="0" presId="urn:microsoft.com/office/officeart/2005/8/layout/cycle4"/>
    <dgm:cxn modelId="{369F9E05-71AD-4775-AE70-57DE515DD30E}" srcId="{CDFAC35A-DCD9-4D35-B387-4FFD632AEE1A}" destId="{3F2F6335-543C-4FCB-8C6C-8E6572350833}" srcOrd="0" destOrd="0" parTransId="{65084E21-F3D9-48BC-AEDC-81B6DAD34B94}" sibTransId="{7086B2EE-1635-4A8B-A849-6B4FA1BFDD43}"/>
    <dgm:cxn modelId="{440F1579-4B9E-4CFC-ADD2-DC22BB92E2C2}" type="presOf" srcId="{08F0366D-32C5-4A9D-867F-9259D321B898}" destId="{9F8CFBD8-5EDB-4F05-8989-41E8730409F8}" srcOrd="0" destOrd="0" presId="urn:microsoft.com/office/officeart/2005/8/layout/cycle4"/>
    <dgm:cxn modelId="{9B583D5E-D832-4B33-B89E-D42F968BB7CA}" type="presOf" srcId="{08F0366D-32C5-4A9D-867F-9259D321B898}" destId="{50533459-7412-4270-A03E-6CEB16F40621}" srcOrd="1" destOrd="0" presId="urn:microsoft.com/office/officeart/2005/8/layout/cycle4"/>
    <dgm:cxn modelId="{EA113F2E-699E-4C18-B9D6-CF7432BEAA3F}" type="presOf" srcId="{3F2F6335-543C-4FCB-8C6C-8E6572350833}" destId="{5800EFE2-9276-4531-BBEB-27C85AA04735}" srcOrd="0" destOrd="0" presId="urn:microsoft.com/office/officeart/2005/8/layout/cycle4"/>
    <dgm:cxn modelId="{7BA0FF54-B183-451C-A892-A4F86DEBA41A}" type="presOf" srcId="{B2B8F17F-A070-4409-907A-17BCBB1A23FA}" destId="{E7119B49-42D3-4F9D-9574-0A10526694C4}" srcOrd="0" destOrd="0" presId="urn:microsoft.com/office/officeart/2005/8/layout/cycle4"/>
    <dgm:cxn modelId="{E3E9FBB8-6D71-44C8-A3DC-8FD5C52168A0}" type="presOf" srcId="{2CD9C460-791B-45F6-8468-2CA9ED690BDD}" destId="{C698B140-6511-4588-A626-9091DD80A019}" srcOrd="1" destOrd="0" presId="urn:microsoft.com/office/officeart/2005/8/layout/cycle4"/>
    <dgm:cxn modelId="{DEDDEB86-E69B-4E9F-A76E-3C8FF5CA2716}" srcId="{B2B8F17F-A070-4409-907A-17BCBB1A23FA}" destId="{5E9CDF2D-A480-4A4A-8C81-DBED054936D6}" srcOrd="0" destOrd="0" parTransId="{E57C8F51-B726-479B-858E-9E2EC17B62F9}" sibTransId="{5722A3C9-2BED-444F-80C2-FB658D15F1B6}"/>
    <dgm:cxn modelId="{A37BDDC1-3DED-4EFF-B217-EA223D232D21}" type="presOf" srcId="{36EB34D1-EBEA-4A06-AC1E-0A8EBB52A070}" destId="{69CF12CC-468C-4B88-944D-82ABD94027AA}" srcOrd="0" destOrd="0" presId="urn:microsoft.com/office/officeart/2005/8/layout/cycle4"/>
    <dgm:cxn modelId="{373C9982-C0D9-4B8D-9D38-3EBCAD1C5FEE}" srcId="{95FA9DB9-F68B-4362-A018-5166BE1DDF9F}" destId="{2CD9C460-791B-45F6-8468-2CA9ED690BDD}" srcOrd="0" destOrd="0" parTransId="{D67DADCE-D924-47C9-915D-9AEA02D18717}" sibTransId="{FA9C1C6D-D67F-4A56-96D2-295340356DD8}"/>
    <dgm:cxn modelId="{33C2AA52-D4BD-4848-AD5C-91778475BC5B}" srcId="{36EB34D1-EBEA-4A06-AC1E-0A8EBB52A070}" destId="{CDFAC35A-DCD9-4D35-B387-4FFD632AEE1A}" srcOrd="0" destOrd="0" parTransId="{823EA3C2-7137-470B-A606-81B4E70639E1}" sibTransId="{5091D349-3370-4BCF-8F3E-27282E594F53}"/>
    <dgm:cxn modelId="{D359AFD3-2AD7-436E-954C-C7A332C4F334}" type="presParOf" srcId="{69CF12CC-468C-4B88-944D-82ABD94027AA}" destId="{56EC551B-5A60-47E4-A6DE-787D2C8E7720}" srcOrd="0" destOrd="0" presId="urn:microsoft.com/office/officeart/2005/8/layout/cycle4"/>
    <dgm:cxn modelId="{CC81C888-0FEA-4647-AA24-0F5C3717A855}" type="presParOf" srcId="{56EC551B-5A60-47E4-A6DE-787D2C8E7720}" destId="{88BED9B8-0D31-4734-B2E8-A23DF0F27129}" srcOrd="0" destOrd="0" presId="urn:microsoft.com/office/officeart/2005/8/layout/cycle4"/>
    <dgm:cxn modelId="{B2F0486D-04E8-4A52-9C96-36F53BB6058E}" type="presParOf" srcId="{88BED9B8-0D31-4734-B2E8-A23DF0F27129}" destId="{5800EFE2-9276-4531-BBEB-27C85AA04735}" srcOrd="0" destOrd="0" presId="urn:microsoft.com/office/officeart/2005/8/layout/cycle4"/>
    <dgm:cxn modelId="{EC2B2CE9-17E2-452B-BF8D-E1A6184A99D1}" type="presParOf" srcId="{88BED9B8-0D31-4734-B2E8-A23DF0F27129}" destId="{A6C61902-4561-490B-B1B6-9BEF91B42A6C}" srcOrd="1" destOrd="0" presId="urn:microsoft.com/office/officeart/2005/8/layout/cycle4"/>
    <dgm:cxn modelId="{DACE0514-D973-445C-8FB6-DCEF7D84B3EA}" type="presParOf" srcId="{56EC551B-5A60-47E4-A6DE-787D2C8E7720}" destId="{77E713C7-4CD2-4DE5-B431-3C17F6116135}" srcOrd="1" destOrd="0" presId="urn:microsoft.com/office/officeart/2005/8/layout/cycle4"/>
    <dgm:cxn modelId="{404C5B12-293B-4436-A563-379AE66C79D4}" type="presParOf" srcId="{77E713C7-4CD2-4DE5-B431-3C17F6116135}" destId="{9F8CFBD8-5EDB-4F05-8989-41E8730409F8}" srcOrd="0" destOrd="0" presId="urn:microsoft.com/office/officeart/2005/8/layout/cycle4"/>
    <dgm:cxn modelId="{63408636-369B-4C03-9EDD-A89DA2E5CE64}" type="presParOf" srcId="{77E713C7-4CD2-4DE5-B431-3C17F6116135}" destId="{50533459-7412-4270-A03E-6CEB16F40621}" srcOrd="1" destOrd="0" presId="urn:microsoft.com/office/officeart/2005/8/layout/cycle4"/>
    <dgm:cxn modelId="{189577C7-55AE-4135-84AA-A6EC3C408177}" type="presParOf" srcId="{56EC551B-5A60-47E4-A6DE-787D2C8E7720}" destId="{60116CB1-6190-4802-96EE-3F80B4B0C7A2}" srcOrd="2" destOrd="0" presId="urn:microsoft.com/office/officeart/2005/8/layout/cycle4"/>
    <dgm:cxn modelId="{6E4A28CE-B5ED-4C50-B37D-BBCD9CF49052}" type="presParOf" srcId="{60116CB1-6190-4802-96EE-3F80B4B0C7A2}" destId="{4135BC96-E0C4-412F-BBC9-5C75AE31D890}" srcOrd="0" destOrd="0" presId="urn:microsoft.com/office/officeart/2005/8/layout/cycle4"/>
    <dgm:cxn modelId="{E254E201-3716-49CA-8744-06D7CA1B5BDD}" type="presParOf" srcId="{60116CB1-6190-4802-96EE-3F80B4B0C7A2}" destId="{0113DCCB-80C8-43F3-9064-0B74AA951FDF}" srcOrd="1" destOrd="0" presId="urn:microsoft.com/office/officeart/2005/8/layout/cycle4"/>
    <dgm:cxn modelId="{AF0A7242-83B4-4055-B2E8-6E6C1410B198}" type="presParOf" srcId="{56EC551B-5A60-47E4-A6DE-787D2C8E7720}" destId="{51D8C74D-6700-40DA-A233-ADBE9AC27309}" srcOrd="3" destOrd="0" presId="urn:microsoft.com/office/officeart/2005/8/layout/cycle4"/>
    <dgm:cxn modelId="{759FCCCB-006D-4C1D-BEC1-EEE9DAF699CE}" type="presParOf" srcId="{51D8C74D-6700-40DA-A233-ADBE9AC27309}" destId="{E95DAB12-FF96-423B-B09B-62E43A075B36}" srcOrd="0" destOrd="0" presId="urn:microsoft.com/office/officeart/2005/8/layout/cycle4"/>
    <dgm:cxn modelId="{A21DD7BF-6D2D-4B12-B37C-F8CC9DD3E4ED}" type="presParOf" srcId="{51D8C74D-6700-40DA-A233-ADBE9AC27309}" destId="{C698B140-6511-4588-A626-9091DD80A019}" srcOrd="1" destOrd="0" presId="urn:microsoft.com/office/officeart/2005/8/layout/cycle4"/>
    <dgm:cxn modelId="{4A7A7D58-0441-45BC-99BD-AAA616CBB123}" type="presParOf" srcId="{56EC551B-5A60-47E4-A6DE-787D2C8E7720}" destId="{8F1379BB-8733-4B99-B2D6-0CA3641D0DAC}" srcOrd="4" destOrd="0" presId="urn:microsoft.com/office/officeart/2005/8/layout/cycle4"/>
    <dgm:cxn modelId="{7CF8BF12-31A2-4139-92AA-DCA7D88BF7E8}" type="presParOf" srcId="{69CF12CC-468C-4B88-944D-82ABD94027AA}" destId="{4ED5B367-7C1A-498B-8D63-CA6E0BFF2AED}" srcOrd="1" destOrd="0" presId="urn:microsoft.com/office/officeart/2005/8/layout/cycle4"/>
    <dgm:cxn modelId="{A7813D14-861A-4998-A1F3-59E1E512F9F9}" type="presParOf" srcId="{4ED5B367-7C1A-498B-8D63-CA6E0BFF2AED}" destId="{B8C99E0A-447A-42A8-87CD-AA5221CA231B}" srcOrd="0" destOrd="0" presId="urn:microsoft.com/office/officeart/2005/8/layout/cycle4"/>
    <dgm:cxn modelId="{B98D2C73-523F-407F-83E7-2C2DD6F33C56}" type="presParOf" srcId="{4ED5B367-7C1A-498B-8D63-CA6E0BFF2AED}" destId="{529BAB6D-417D-47F3-8C12-0A9930F6A9FA}" srcOrd="1" destOrd="0" presId="urn:microsoft.com/office/officeart/2005/8/layout/cycle4"/>
    <dgm:cxn modelId="{A59BB773-B18F-4E4B-8029-8469E83B1628}" type="presParOf" srcId="{4ED5B367-7C1A-498B-8D63-CA6E0BFF2AED}" destId="{E7119B49-42D3-4F9D-9574-0A10526694C4}" srcOrd="2" destOrd="0" presId="urn:microsoft.com/office/officeart/2005/8/layout/cycle4"/>
    <dgm:cxn modelId="{C23F485E-1E4F-454C-A449-C5152AB33193}" type="presParOf" srcId="{4ED5B367-7C1A-498B-8D63-CA6E0BFF2AED}" destId="{16281037-590E-4786-B73A-9C1789B4A896}" srcOrd="3" destOrd="0" presId="urn:microsoft.com/office/officeart/2005/8/layout/cycle4"/>
    <dgm:cxn modelId="{3E524601-8E14-4843-8B6C-86709EABA206}" type="presParOf" srcId="{4ED5B367-7C1A-498B-8D63-CA6E0BFF2AED}" destId="{6D94D96E-FE3D-4632-ADE1-72CE2FE0D282}" srcOrd="4" destOrd="0" presId="urn:microsoft.com/office/officeart/2005/8/layout/cycle4"/>
    <dgm:cxn modelId="{667B80D0-60D8-44BE-BBEB-A71ABEF88553}" type="presParOf" srcId="{69CF12CC-468C-4B88-944D-82ABD94027AA}" destId="{2F3320FE-6A11-445B-B78B-318B6040F31C}" srcOrd="2" destOrd="0" presId="urn:microsoft.com/office/officeart/2005/8/layout/cycle4"/>
    <dgm:cxn modelId="{E1893D4E-F54F-48F9-90F1-34D53E8D9B8A}" type="presParOf" srcId="{69CF12CC-468C-4B88-944D-82ABD94027AA}" destId="{06045E6F-2905-498C-850E-3569C636AD2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5BC96-E0C4-412F-BBC9-5C75AE31D890}">
      <dsp:nvSpPr>
        <dsp:cNvPr id="0" name=""/>
        <dsp:cNvSpPr/>
      </dsp:nvSpPr>
      <dsp:spPr>
        <a:xfrm>
          <a:off x="4951270" y="4162063"/>
          <a:ext cx="3023616" cy="1958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ЭТО ИНТЕРЕСНО</a:t>
          </a:r>
          <a:endParaRPr lang="ru-RU" sz="2300" kern="1200" dirty="0"/>
        </a:p>
      </dsp:txBody>
      <dsp:txXfrm>
        <a:off x="5901379" y="4694741"/>
        <a:ext cx="2030483" cy="1382915"/>
      </dsp:txXfrm>
    </dsp:sp>
    <dsp:sp modelId="{E95DAB12-FF96-423B-B09B-62E43A075B36}">
      <dsp:nvSpPr>
        <dsp:cNvPr id="0" name=""/>
        <dsp:cNvSpPr/>
      </dsp:nvSpPr>
      <dsp:spPr>
        <a:xfrm>
          <a:off x="18001" y="4162063"/>
          <a:ext cx="3023616" cy="1958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smtClean="0"/>
            <a:t>ИСТОРИЯ</a:t>
          </a:r>
          <a:endParaRPr lang="ru-RU" sz="2300" kern="1200" dirty="0"/>
        </a:p>
      </dsp:txBody>
      <dsp:txXfrm>
        <a:off x="61025" y="4694741"/>
        <a:ext cx="2030483" cy="1382915"/>
      </dsp:txXfrm>
    </dsp:sp>
    <dsp:sp modelId="{9F8CFBD8-5EDB-4F05-8989-41E8730409F8}">
      <dsp:nvSpPr>
        <dsp:cNvPr id="0" name=""/>
        <dsp:cNvSpPr/>
      </dsp:nvSpPr>
      <dsp:spPr>
        <a:xfrm>
          <a:off x="4969271" y="0"/>
          <a:ext cx="3023616" cy="1958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АТРИБУТЫ</a:t>
          </a:r>
          <a:endParaRPr lang="ru-RU" sz="2300" kern="1200" dirty="0"/>
        </a:p>
      </dsp:txBody>
      <dsp:txXfrm>
        <a:off x="5919380" y="43024"/>
        <a:ext cx="2030483" cy="1382915"/>
      </dsp:txXfrm>
    </dsp:sp>
    <dsp:sp modelId="{5800EFE2-9276-4531-BBEB-27C85AA04735}">
      <dsp:nvSpPr>
        <dsp:cNvPr id="0" name=""/>
        <dsp:cNvSpPr/>
      </dsp:nvSpPr>
      <dsp:spPr>
        <a:xfrm>
          <a:off x="0" y="0"/>
          <a:ext cx="3023616" cy="1958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ОБРАЗ</a:t>
          </a:r>
          <a:endParaRPr lang="ru-RU" sz="2300" kern="1200" dirty="0"/>
        </a:p>
      </dsp:txBody>
      <dsp:txXfrm>
        <a:off x="43024" y="43024"/>
        <a:ext cx="2030483" cy="1382915"/>
      </dsp:txXfrm>
    </dsp:sp>
    <dsp:sp modelId="{B8C99E0A-447A-42A8-87CD-AA5221CA231B}">
      <dsp:nvSpPr>
        <dsp:cNvPr id="0" name=""/>
        <dsp:cNvSpPr/>
      </dsp:nvSpPr>
      <dsp:spPr>
        <a:xfrm>
          <a:off x="1307615" y="315671"/>
          <a:ext cx="2650254" cy="26502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2083856" y="1091912"/>
        <a:ext cx="1874013" cy="1874013"/>
      </dsp:txXfrm>
    </dsp:sp>
    <dsp:sp modelId="{529BAB6D-417D-47F3-8C12-0A9930F6A9FA}">
      <dsp:nvSpPr>
        <dsp:cNvPr id="0" name=""/>
        <dsp:cNvSpPr/>
      </dsp:nvSpPr>
      <dsp:spPr>
        <a:xfrm rot="5400000">
          <a:off x="4032446" y="304672"/>
          <a:ext cx="2650254" cy="26502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-5400000">
        <a:off x="4032446" y="1080913"/>
        <a:ext cx="1874013" cy="1874013"/>
      </dsp:txXfrm>
    </dsp:sp>
    <dsp:sp modelId="{E7119B49-42D3-4F9D-9574-0A10526694C4}">
      <dsp:nvSpPr>
        <dsp:cNvPr id="0" name=""/>
        <dsp:cNvSpPr/>
      </dsp:nvSpPr>
      <dsp:spPr>
        <a:xfrm rot="10800000">
          <a:off x="4057650" y="3121547"/>
          <a:ext cx="2650254" cy="26502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 rot="10800000">
        <a:off x="4057650" y="3121547"/>
        <a:ext cx="1874013" cy="1874013"/>
      </dsp:txXfrm>
    </dsp:sp>
    <dsp:sp modelId="{16281037-590E-4786-B73A-9C1789B4A896}">
      <dsp:nvSpPr>
        <dsp:cNvPr id="0" name=""/>
        <dsp:cNvSpPr/>
      </dsp:nvSpPr>
      <dsp:spPr>
        <a:xfrm rot="16200000">
          <a:off x="1284982" y="3121547"/>
          <a:ext cx="2650254" cy="26502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5400000">
        <a:off x="2061223" y="3121547"/>
        <a:ext cx="1874013" cy="1874013"/>
      </dsp:txXfrm>
    </dsp:sp>
    <dsp:sp modelId="{2F3320FE-6A11-445B-B78B-318B6040F31C}">
      <dsp:nvSpPr>
        <dsp:cNvPr id="0" name=""/>
        <dsp:cNvSpPr/>
      </dsp:nvSpPr>
      <dsp:spPr>
        <a:xfrm>
          <a:off x="3538923" y="2509479"/>
          <a:ext cx="915041" cy="79568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45E6F-2905-498C-850E-3569C636AD2D}">
      <dsp:nvSpPr>
        <dsp:cNvPr id="0" name=""/>
        <dsp:cNvSpPr/>
      </dsp:nvSpPr>
      <dsp:spPr>
        <a:xfrm rot="10800000">
          <a:off x="3538923" y="2815513"/>
          <a:ext cx="915041" cy="79568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A5A32-30A1-494F-BEAF-6041B5FD29B2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0C0AF-8B17-4831-982D-C8426B5D3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6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0C0AF-8B17-4831-982D-C8426B5D316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382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0C0AF-8B17-4831-982D-C8426B5D316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38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76672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dirty="0" smtClean="0">
              <a:latin typeface="Bahnschrift SemiBold Condensed" pitchFamily="34" charset="0"/>
            </a:endParaRPr>
          </a:p>
          <a:p>
            <a:pPr algn="ctr"/>
            <a:r>
              <a:rPr lang="ru-RU" sz="4000" b="1" dirty="0" smtClean="0">
                <a:latin typeface="Bahnschrift SemiBold Condensed" pitchFamily="34" charset="0"/>
              </a:rPr>
              <a:t>Творческая </a:t>
            </a:r>
            <a:r>
              <a:rPr lang="ru-RU" sz="4000" b="1" dirty="0">
                <a:latin typeface="Bahnschrift SemiBold Condensed" pitchFamily="34" charset="0"/>
              </a:rPr>
              <a:t>мастерская по теме «</a:t>
            </a:r>
            <a:r>
              <a:rPr lang="ru-RU" sz="4000" b="1" dirty="0" err="1">
                <a:latin typeface="Bahnschrift SemiBold Condensed" pitchFamily="34" charset="0"/>
              </a:rPr>
              <a:t>Оргдеятельностные</a:t>
            </a:r>
            <a:r>
              <a:rPr lang="ru-RU" sz="4000" b="1" dirty="0">
                <a:latin typeface="Bahnschrift SemiBold Condensed" pitchFamily="34" charset="0"/>
              </a:rPr>
              <a:t> методы в начальной </a:t>
            </a:r>
            <a:r>
              <a:rPr lang="ru-RU" sz="4000" b="1" dirty="0" smtClean="0">
                <a:latin typeface="Bahnschrift SemiBold Condensed" pitchFamily="34" charset="0"/>
              </a:rPr>
              <a:t>школе. </a:t>
            </a:r>
            <a:r>
              <a:rPr lang="ru-RU" sz="4000" b="1" dirty="0">
                <a:latin typeface="Bahnschrift SemiBold Condensed" pitchFamily="34" charset="0"/>
              </a:rPr>
              <a:t>Методы нормотворчества и </a:t>
            </a:r>
            <a:r>
              <a:rPr lang="ru-RU" sz="4000" b="1" dirty="0" err="1" smtClean="0">
                <a:latin typeface="Bahnschrift SemiBold Condensed" pitchFamily="34" charset="0"/>
              </a:rPr>
              <a:t>взаимообучения</a:t>
            </a:r>
            <a:r>
              <a:rPr lang="ru-RU" sz="4000" b="1" dirty="0" smtClean="0">
                <a:latin typeface="Bahnschrift SemiBold Condensed" pitchFamily="34" charset="0"/>
              </a:rPr>
              <a:t>» </a:t>
            </a:r>
          </a:p>
          <a:p>
            <a:pPr algn="ctr"/>
            <a:endParaRPr lang="ru-RU" sz="4000" b="1" dirty="0">
              <a:latin typeface="Bahnschrift SemiBold Condensed" pitchFamily="34" charset="0"/>
            </a:endParaRP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pPr algn="r"/>
            <a:r>
              <a:rPr lang="ru-RU" sz="2000" b="1" dirty="0" smtClean="0">
                <a:latin typeface="Bahnschrift Condensed" pitchFamily="34" charset="0"/>
              </a:rPr>
              <a:t>Выступление подготовила Карпова </a:t>
            </a:r>
            <a:r>
              <a:rPr lang="ru-RU" sz="2000" b="1" dirty="0">
                <a:latin typeface="Bahnschrift Condensed" pitchFamily="34" charset="0"/>
              </a:rPr>
              <a:t>Ирина Николаевна, </a:t>
            </a:r>
          </a:p>
          <a:p>
            <a:pPr algn="r"/>
            <a:r>
              <a:rPr lang="ru-RU" sz="2000" b="1" dirty="0">
                <a:latin typeface="Bahnschrift Condensed" pitchFamily="34" charset="0"/>
              </a:rPr>
              <a:t>учитель начальных </a:t>
            </a:r>
            <a:r>
              <a:rPr lang="ru-RU" sz="2000" b="1" dirty="0" smtClean="0">
                <a:latin typeface="Bahnschrift Condensed" pitchFamily="34" charset="0"/>
              </a:rPr>
              <a:t>классов</a:t>
            </a:r>
            <a:endParaRPr lang="ru-RU" sz="2000" b="1" dirty="0"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8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Autofit/>
          </a:bodyPr>
          <a:lstStyle/>
          <a:p>
            <a:pPr marL="144000"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«</a:t>
            </a:r>
            <a:r>
              <a:rPr lang="ru-RU" sz="4000" dirty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Ульи</a:t>
            </a:r>
            <a:r>
              <a:rPr lang="ru-RU" sz="4000" dirty="0" smtClean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»</a:t>
            </a:r>
          </a:p>
          <a:p>
            <a:pPr marL="144000"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«</a:t>
            </a:r>
            <a:r>
              <a:rPr lang="ru-RU" sz="4000" dirty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Визитные карточки</a:t>
            </a:r>
            <a:r>
              <a:rPr lang="ru-RU" sz="4000" dirty="0" smtClean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»</a:t>
            </a:r>
          </a:p>
          <a:p>
            <a:pPr marL="144000"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«</a:t>
            </a:r>
            <a:r>
              <a:rPr lang="ru-RU" sz="4000" dirty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Экспертиза</a:t>
            </a:r>
            <a:r>
              <a:rPr lang="ru-RU" sz="4000" dirty="0" smtClean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»</a:t>
            </a:r>
          </a:p>
          <a:p>
            <a:pPr marL="144000"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«</a:t>
            </a:r>
            <a:r>
              <a:rPr lang="ru-RU" sz="4000" dirty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Карта группового сознания</a:t>
            </a:r>
            <a:r>
              <a:rPr lang="ru-RU" sz="4000" dirty="0" smtClean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»</a:t>
            </a:r>
          </a:p>
          <a:p>
            <a:pPr marL="144000"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«Инфо-карусель»</a:t>
            </a:r>
          </a:p>
          <a:p>
            <a:pPr marL="144000"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  <a:latin typeface="Bahnschrift SemiBold Condensed" pitchFamily="34" charset="0"/>
                <a:ea typeface="Times New Roman"/>
              </a:rPr>
              <a:t>«Картинная галерея»</a:t>
            </a:r>
            <a:endParaRPr lang="ru-RU" sz="4000" dirty="0">
              <a:solidFill>
                <a:schemeClr val="tx1"/>
              </a:solidFill>
              <a:latin typeface="Bahnschrift SemiBold Condensed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Bahnschrift SemiBold Condensed" pitchFamily="34" charset="0"/>
              </a:rPr>
              <a:t>Методы </a:t>
            </a:r>
            <a:r>
              <a:rPr lang="ru-RU" b="1" dirty="0" err="1" smtClean="0">
                <a:solidFill>
                  <a:schemeClr val="tx1"/>
                </a:solidFill>
                <a:latin typeface="Bahnschrift SemiBold Condensed" pitchFamily="34" charset="0"/>
              </a:rPr>
              <a:t>взаимообучения</a:t>
            </a:r>
            <a:endParaRPr lang="ru-RU" b="1" dirty="0">
              <a:solidFill>
                <a:schemeClr val="tx1"/>
              </a:solidFill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3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5083" y="2460029"/>
            <a:ext cx="8496944" cy="4209331"/>
          </a:xfrm>
        </p:spPr>
        <p:txBody>
          <a:bodyPr>
            <a:normAutofit/>
          </a:bodyPr>
          <a:lstStyle/>
          <a:p>
            <a:pPr marL="38100">
              <a:spcAft>
                <a:spcPts val="0"/>
              </a:spcAft>
            </a:pPr>
            <a:r>
              <a:rPr lang="ru-RU" u="sng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Цель</a:t>
            </a:r>
            <a:r>
              <a:rPr lang="ru-RU" u="sng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:</a:t>
            </a:r>
            <a:r>
              <a:rPr lang="ru-RU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 научиться завязывать разговор в малых группах.</a:t>
            </a:r>
            <a:endParaRPr lang="ru-RU" sz="2000" dirty="0">
              <a:latin typeface="Bahnschrift SemiBold Condensed" pitchFamily="34" charset="0"/>
              <a:ea typeface="Times New Roman"/>
            </a:endParaRPr>
          </a:p>
          <a:p>
            <a:pPr marL="38100"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Численность</a:t>
            </a:r>
            <a:r>
              <a:rPr lang="ru-RU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: </a:t>
            </a:r>
            <a:r>
              <a:rPr lang="ru-RU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группы </a:t>
            </a:r>
            <a:r>
              <a:rPr lang="ru-RU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2-4</a:t>
            </a:r>
            <a:r>
              <a:rPr lang="ru-RU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 человека.</a:t>
            </a:r>
            <a:endParaRPr lang="ru-RU" sz="2000" dirty="0">
              <a:latin typeface="Bahnschrift SemiBold Condensed" pitchFamily="34" charset="0"/>
              <a:ea typeface="Times New Roman"/>
            </a:endParaRPr>
          </a:p>
          <a:p>
            <a:pPr marL="38100"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Время:</a:t>
            </a:r>
            <a:r>
              <a:rPr lang="ru-RU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 10-20 мин.</a:t>
            </a:r>
            <a:endParaRPr lang="ru-RU" sz="2000" dirty="0">
              <a:latin typeface="Bahnschrift SemiBold Condensed" pitchFamily="34" charset="0"/>
              <a:ea typeface="Times New Roman"/>
            </a:endParaRPr>
          </a:p>
          <a:p>
            <a:pPr marL="38100"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Материал:</a:t>
            </a:r>
            <a:r>
              <a:rPr lang="ru-RU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 карточки или </a:t>
            </a:r>
            <a:endParaRPr lang="ru-RU" dirty="0" smtClean="0">
              <a:solidFill>
                <a:srgbClr val="000000"/>
              </a:solidFill>
              <a:latin typeface="Bahnschrift SemiBold Condensed" pitchFamily="34" charset="0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л</a:t>
            </a:r>
            <a:r>
              <a:rPr lang="ru-RU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ист большого </a:t>
            </a:r>
            <a:r>
              <a:rPr lang="ru-RU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формата, </a:t>
            </a:r>
            <a:endParaRPr lang="ru-RU" dirty="0" smtClean="0">
              <a:solidFill>
                <a:srgbClr val="000000"/>
              </a:solidFill>
              <a:latin typeface="Bahnschrift SemiBold Condensed" pitchFamily="34" charset="0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фломастеры </a:t>
            </a:r>
            <a:r>
              <a:rPr lang="ru-RU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для участников.</a:t>
            </a:r>
            <a:endParaRPr lang="ru-RU" sz="2000" dirty="0">
              <a:latin typeface="Bahnschrift SemiBold Condensed" pitchFamily="34" charset="0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5300" b="1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   </a:t>
            </a:r>
            <a:r>
              <a:rPr lang="ru-RU" sz="4900" b="1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Метод </a:t>
            </a:r>
            <a:r>
              <a:rPr lang="ru-RU" sz="49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«Ульи»</a:t>
            </a:r>
            <a:r>
              <a:rPr lang="ru-RU" sz="4000" dirty="0">
                <a:latin typeface="Bahnschrift SemiBold Condensed" pitchFamily="34" charset="0"/>
                <a:ea typeface="Times New Roman"/>
              </a:rPr>
              <a:t/>
            </a:r>
            <a:br>
              <a:rPr lang="ru-RU" sz="4000" dirty="0">
                <a:latin typeface="Bahnschrift SemiBold Condensed" pitchFamily="34" charset="0"/>
                <a:ea typeface="Times New Roman"/>
              </a:rPr>
            </a:br>
            <a:endParaRPr lang="ru-RU" dirty="0"/>
          </a:p>
        </p:txBody>
      </p:sp>
      <p:pic>
        <p:nvPicPr>
          <p:cNvPr id="10242" name="Picture 2" descr="https://diafilm.net/static/slide/3/2844/39.jpg?v=15109201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420" y="3645024"/>
            <a:ext cx="401411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kartik.ru/wp-content/uploads/2017/05/uley-kartinki-dlya-detey-1093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5818"/>
            <a:ext cx="2764482" cy="232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7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9856" y="2460029"/>
            <a:ext cx="8496944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Кого 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осуждает сказка: лису или </a:t>
            </a:r>
            <a:r>
              <a:rPr lang="ru-RU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медвежат?</a:t>
            </a:r>
            <a:r>
              <a:rPr lang="ru-RU" sz="3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5300" b="1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   </a:t>
            </a:r>
            <a:r>
              <a:rPr lang="ru-RU" sz="4900" b="1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Метод </a:t>
            </a:r>
            <a:r>
              <a:rPr lang="ru-RU" sz="49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«Ульи»</a:t>
            </a:r>
            <a:r>
              <a:rPr lang="ru-RU" sz="4000" dirty="0">
                <a:latin typeface="Bahnschrift SemiBold Condensed" pitchFamily="34" charset="0"/>
                <a:ea typeface="Times New Roman"/>
              </a:rPr>
              <a:t/>
            </a:r>
            <a:br>
              <a:rPr lang="ru-RU" sz="4000" dirty="0">
                <a:latin typeface="Bahnschrift SemiBold Condensed" pitchFamily="34" charset="0"/>
                <a:ea typeface="Times New Roman"/>
              </a:rPr>
            </a:br>
            <a:endParaRPr lang="ru-RU" dirty="0"/>
          </a:p>
        </p:txBody>
      </p:sp>
      <p:pic>
        <p:nvPicPr>
          <p:cNvPr id="10242" name="Picture 2" descr="https://diafilm.net/static/slide/3/2844/39.jpg?v=15109201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420" y="3645024"/>
            <a:ext cx="401411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kartik.ru/wp-content/uploads/2017/05/uley-kartinki-dlya-detey-1093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5818"/>
            <a:ext cx="2764482" cy="232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89788"/>
              </p:ext>
            </p:extLst>
          </p:nvPr>
        </p:nvGraphicFramePr>
        <p:xfrm>
          <a:off x="323528" y="3789040"/>
          <a:ext cx="4104456" cy="246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949"/>
                <a:gridCol w="2013507"/>
              </a:tblGrid>
              <a:tr h="7258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ЛИСА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МЕДВЕЖАТА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92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006763"/>
            <a:ext cx="4000500" cy="582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</a:pPr>
            <a:r>
              <a:rPr lang="ru-RU" b="1" dirty="0">
                <a:solidFill>
                  <a:prstClr val="black"/>
                </a:solidFill>
                <a:latin typeface="Bahnschrift SemiBold Condensed" pitchFamily="34" charset="0"/>
                <a:ea typeface="Calibri"/>
                <a:cs typeface="Times New Roman"/>
              </a:rPr>
              <a:t>Метод </a:t>
            </a:r>
            <a:r>
              <a:rPr lang="ru-RU" b="1" dirty="0" smtClean="0">
                <a:solidFill>
                  <a:prstClr val="black"/>
                </a:solidFill>
                <a:latin typeface="Bahnschrift SemiBold Condensed" pitchFamily="34" charset="0"/>
                <a:ea typeface="Calibri"/>
                <a:cs typeface="Times New Roman"/>
              </a:rPr>
              <a:t>«Инфо - карусель»</a:t>
            </a:r>
            <a:endParaRPr lang="ru-RU" sz="3600" dirty="0">
              <a:solidFill>
                <a:prstClr val="black"/>
              </a:solidFill>
              <a:latin typeface="Bahnschrift SemiBold Condensed" pitchFamily="34" charset="0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71" y="1700808"/>
            <a:ext cx="6048672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u="sng" dirty="0" smtClean="0">
                <a:latin typeface="Bahnschrift SemiBold Condensed" pitchFamily="34" charset="0"/>
                <a:ea typeface="Calibri"/>
                <a:cs typeface="Times New Roman"/>
              </a:rPr>
              <a:t>Цель</a:t>
            </a:r>
            <a:r>
              <a:rPr lang="ru-RU" sz="2800" u="sng" dirty="0">
                <a:latin typeface="Bahnschrift SemiBold Condensed" pitchFamily="34" charset="0"/>
                <a:ea typeface="Calibri"/>
                <a:cs typeface="Times New Roman"/>
              </a:rPr>
              <a:t>:</a:t>
            </a:r>
            <a:r>
              <a:rPr lang="ru-RU" sz="2800" dirty="0">
                <a:latin typeface="Bahnschrift SemiBold Condensed" pitchFamily="34" charset="0"/>
                <a:ea typeface="Calibri"/>
                <a:cs typeface="Times New Roman"/>
              </a:rPr>
              <a:t> отработка групповой работы.</a:t>
            </a:r>
            <a:endParaRPr lang="ru-RU" sz="2000" dirty="0">
              <a:latin typeface="Bahnschrift SemiBold Condensed" pitchFamily="34" charset="0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u="sng" dirty="0">
                <a:latin typeface="Bahnschrift SemiBold Condensed" pitchFamily="34" charset="0"/>
                <a:ea typeface="Calibri"/>
                <a:cs typeface="Times New Roman"/>
              </a:rPr>
              <a:t>Численность:</a:t>
            </a:r>
            <a:r>
              <a:rPr lang="ru-RU" sz="2800" dirty="0">
                <a:latin typeface="Bahnschrift SemiBold Condensed" pitchFamily="34" charset="0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Bahnschrift SemiBold Condensed" pitchFamily="34" charset="0"/>
                <a:ea typeface="Calibri"/>
                <a:cs typeface="Times New Roman"/>
              </a:rPr>
              <a:t>группы </a:t>
            </a:r>
            <a:r>
              <a:rPr lang="ru-RU" sz="2800" dirty="0">
                <a:latin typeface="Bahnschrift SemiBold Condensed" pitchFamily="34" charset="0"/>
                <a:ea typeface="Calibri"/>
                <a:cs typeface="Times New Roman"/>
              </a:rPr>
              <a:t>по 5 человек</a:t>
            </a:r>
            <a:endParaRPr lang="ru-RU" sz="2000" dirty="0">
              <a:latin typeface="Bahnschrift SemiBold Condensed" pitchFamily="34" charset="0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u="sng" dirty="0">
                <a:latin typeface="Bahnschrift SemiBold Condensed" pitchFamily="34" charset="0"/>
                <a:ea typeface="Calibri"/>
                <a:cs typeface="Times New Roman"/>
              </a:rPr>
              <a:t>Время:</a:t>
            </a:r>
            <a:r>
              <a:rPr lang="ru-RU" sz="2800" dirty="0">
                <a:latin typeface="Bahnschrift SemiBold Condensed" pitchFamily="34" charset="0"/>
                <a:ea typeface="Calibri"/>
                <a:cs typeface="Times New Roman"/>
              </a:rPr>
              <a:t> 20-30 мин.</a:t>
            </a:r>
            <a:endParaRPr lang="ru-RU" sz="2000" dirty="0">
              <a:latin typeface="Bahnschrift SemiBold Condensed" pitchFamily="34" charset="0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u="sng" dirty="0">
                <a:latin typeface="Bahnschrift SemiBold Condensed" pitchFamily="34" charset="0"/>
                <a:ea typeface="Calibri"/>
                <a:cs typeface="Times New Roman"/>
              </a:rPr>
              <a:t>Материал: </a:t>
            </a:r>
            <a:r>
              <a:rPr lang="ru-RU" sz="2800" dirty="0">
                <a:latin typeface="Bahnschrift SemiBold Condensed" pitchFamily="34" charset="0"/>
                <a:ea typeface="Calibri"/>
                <a:cs typeface="Times New Roman"/>
              </a:rPr>
              <a:t>каждая группа </a:t>
            </a:r>
            <a:endParaRPr lang="ru-RU" sz="2800" dirty="0" smtClean="0">
              <a:latin typeface="Bahnschrift SemiBold Condensed" pitchFamily="34" charset="0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Bahnschrift SemiBold Condensed" pitchFamily="34" charset="0"/>
                <a:ea typeface="Calibri"/>
                <a:cs typeface="Times New Roman"/>
              </a:rPr>
              <a:t>получает иллюстрацию </a:t>
            </a:r>
            <a:r>
              <a:rPr lang="ru-RU" sz="2800" dirty="0">
                <a:latin typeface="Bahnschrift SemiBold Condensed" pitchFamily="34" charset="0"/>
                <a:ea typeface="Calibri"/>
                <a:cs typeface="Times New Roman"/>
              </a:rPr>
              <a:t>с изображением Бабы-Яги</a:t>
            </a:r>
            <a:r>
              <a:rPr lang="ru-RU" sz="2800" dirty="0" smtClean="0">
                <a:latin typeface="Bahnschrift SemiBold Condensed" pitchFamily="34" charset="0"/>
                <a:ea typeface="Calibri"/>
                <a:cs typeface="Times New Roman"/>
              </a:rPr>
              <a:t>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Bahnschrift SemiBold Condensed" pitchFamily="34" charset="0"/>
                <a:ea typeface="Calibri"/>
                <a:cs typeface="Times New Roman"/>
              </a:rPr>
              <a:t>карточки</a:t>
            </a:r>
            <a:r>
              <a:rPr lang="ru-RU" sz="2800" dirty="0">
                <a:latin typeface="Bahnschrift SemiBold Condensed" pitchFamily="34" charset="0"/>
                <a:ea typeface="Calibri"/>
                <a:cs typeface="Times New Roman"/>
              </a:rPr>
              <a:t>, кисти, краски, </a:t>
            </a:r>
            <a:r>
              <a:rPr lang="ru-RU" sz="2800" dirty="0" smtClean="0">
                <a:latin typeface="Bahnschrift SemiBold Condensed" pitchFamily="34" charset="0"/>
                <a:ea typeface="Calibri"/>
                <a:cs typeface="Times New Roman"/>
              </a:rPr>
              <a:t>фломастеры</a:t>
            </a:r>
            <a:endParaRPr lang="ru-RU" sz="2000" dirty="0">
              <a:effectLst/>
              <a:latin typeface="Bahnschrift SemiBold Condensed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16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832667"/>
              </p:ext>
            </p:extLst>
          </p:nvPr>
        </p:nvGraphicFramePr>
        <p:xfrm>
          <a:off x="539552" y="404664"/>
          <a:ext cx="7992888" cy="6120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09842"/>
            <a:ext cx="2664296" cy="388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3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8653" y="2967335"/>
            <a:ext cx="8106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9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Классификация </a:t>
            </a:r>
            <a:r>
              <a:rPr lang="ru-RU" sz="24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Андрея Викторовича </a:t>
            </a:r>
            <a:r>
              <a:rPr lang="ru-RU" sz="2400" b="1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Хуторского</a:t>
            </a:r>
          </a:p>
          <a:p>
            <a:pPr>
              <a:spcAft>
                <a:spcPts val="0"/>
              </a:spcAft>
            </a:pPr>
            <a:endParaRPr lang="ru-RU" sz="2400" b="1" dirty="0" smtClean="0">
              <a:solidFill>
                <a:srgbClr val="000000"/>
              </a:solidFill>
              <a:latin typeface="Bahnschrift SemiBold Condensed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Третья группа </a:t>
            </a:r>
            <a:r>
              <a:rPr lang="ru-RU" sz="24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методов </a:t>
            </a:r>
            <a:r>
              <a:rPr lang="ru-RU" sz="28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– </a:t>
            </a:r>
            <a:r>
              <a:rPr lang="ru-RU" sz="32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это </a:t>
            </a:r>
            <a:r>
              <a:rPr lang="ru-RU" sz="3200" b="1" dirty="0" err="1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оргдеятельностые</a:t>
            </a:r>
            <a:r>
              <a:rPr lang="ru-RU" sz="32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 методы обучения или </a:t>
            </a:r>
            <a:r>
              <a:rPr lang="ru-RU" sz="3200" b="1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методологические</a:t>
            </a:r>
            <a:r>
              <a:rPr lang="ru-RU" sz="2800" b="1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:  </a:t>
            </a:r>
            <a:endParaRPr lang="ru-RU" sz="2800" b="1" dirty="0">
              <a:latin typeface="Bahnschrift SemiBold Condensed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- Методы организации </a:t>
            </a:r>
            <a:r>
              <a:rPr lang="ru-RU" sz="2400" b="1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учения</a:t>
            </a:r>
            <a:r>
              <a:rPr lang="ru-RU" sz="24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 </a:t>
            </a:r>
            <a:endParaRPr lang="ru-RU" sz="2400" b="1" dirty="0">
              <a:latin typeface="Bahnschrift SemiBold Condensed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- Методы ученического целеполагания</a:t>
            </a:r>
            <a:endParaRPr lang="ru-RU" sz="2400" b="1" dirty="0">
              <a:latin typeface="Bahnschrift SemiBold Condensed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- Методы ученического планирования</a:t>
            </a:r>
            <a:endParaRPr lang="ru-RU" sz="2400" b="1" dirty="0">
              <a:latin typeface="Bahnschrift SemiBold Condensed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- </a:t>
            </a:r>
            <a:r>
              <a:rPr lang="ru-RU" sz="24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Методы создания образовательных программ учеников</a:t>
            </a:r>
            <a:endParaRPr lang="ru-RU" sz="2400" b="1" dirty="0">
              <a:latin typeface="Bahnschrift SemiBold Condensed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- Метод </a:t>
            </a:r>
            <a:r>
              <a:rPr lang="ru-RU" sz="2400" b="1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рецензий</a:t>
            </a:r>
            <a:endParaRPr lang="ru-RU" sz="2400" b="1" dirty="0">
              <a:latin typeface="Bahnschrift SemiBold Condensed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- Методы нормотворчества</a:t>
            </a:r>
            <a:endParaRPr lang="ru-RU" sz="2400" b="1" dirty="0">
              <a:latin typeface="Bahnschrift SemiBold Condensed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- Методы </a:t>
            </a:r>
            <a:r>
              <a:rPr lang="ru-RU" sz="2400" b="1" dirty="0" err="1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взаимообучения</a:t>
            </a:r>
            <a:endParaRPr lang="ru-RU" sz="2400" b="1" dirty="0">
              <a:effectLst/>
              <a:latin typeface="Bahnschrift SemiBold Condensed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27584" y="404664"/>
            <a:ext cx="7560840" cy="612068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4400" b="1" dirty="0">
              <a:solidFill>
                <a:srgbClr val="000000"/>
              </a:solidFill>
              <a:latin typeface="Bahnschrift SemiBold Condensed" pitchFamily="34" charset="0"/>
              <a:ea typeface="Times New Roman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Bahnschrift SemiBold Condensed" pitchFamily="34" charset="0"/>
                <a:ea typeface="Times New Roman"/>
              </a:rPr>
              <a:t>Методы нормотворчества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2800" b="1" dirty="0">
              <a:solidFill>
                <a:srgbClr val="000000"/>
              </a:solidFill>
              <a:latin typeface="Bahnschrift SemiBold Condensed" pitchFamily="34" charset="0"/>
              <a:ea typeface="Times New Roman"/>
            </a:endParaRPr>
          </a:p>
          <a:p>
            <a:pPr>
              <a:spcBef>
                <a:spcPts val="0"/>
              </a:spcBef>
              <a:buClrTx/>
              <a:buSzTx/>
            </a:pPr>
            <a:r>
              <a:rPr lang="ru-RU" sz="4000" b="1" dirty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«Кластер</a:t>
            </a:r>
            <a:r>
              <a:rPr lang="ru-RU" sz="4000" b="1" dirty="0" smtClean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»</a:t>
            </a:r>
          </a:p>
          <a:p>
            <a:pPr>
              <a:spcBef>
                <a:spcPts val="0"/>
              </a:spcBef>
              <a:buClrTx/>
              <a:buSzTx/>
            </a:pPr>
            <a:r>
              <a:rPr lang="ru-RU" sz="4000" b="1" dirty="0" smtClean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«</a:t>
            </a:r>
            <a:r>
              <a:rPr lang="ru-RU" sz="4000" b="1" dirty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Мозговой штурм</a:t>
            </a:r>
            <a:r>
              <a:rPr lang="ru-RU" sz="4000" b="1" dirty="0" smtClean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»</a:t>
            </a:r>
          </a:p>
          <a:p>
            <a:pPr>
              <a:spcBef>
                <a:spcPts val="0"/>
              </a:spcBef>
              <a:buClrTx/>
              <a:buSzTx/>
            </a:pPr>
            <a:r>
              <a:rPr lang="ru-RU" sz="4000" b="1" dirty="0" smtClean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«</a:t>
            </a:r>
            <a:r>
              <a:rPr lang="ru-RU" sz="4000" b="1" dirty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Пустое кресло</a:t>
            </a:r>
            <a:r>
              <a:rPr lang="ru-RU" sz="4000" b="1" dirty="0" smtClean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»</a:t>
            </a:r>
          </a:p>
          <a:p>
            <a:pPr>
              <a:spcBef>
                <a:spcPts val="0"/>
              </a:spcBef>
              <a:buClrTx/>
              <a:buSzTx/>
            </a:pPr>
            <a:r>
              <a:rPr lang="ru-RU" sz="4000" b="1" dirty="0" smtClean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«</a:t>
            </a:r>
            <a:r>
              <a:rPr lang="ru-RU" sz="4000" b="1" dirty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Разлетевшиеся шары» </a:t>
            </a:r>
            <a:endParaRPr lang="ru-RU" sz="4000" b="1" dirty="0" smtClean="0">
              <a:solidFill>
                <a:prstClr val="black"/>
              </a:solidFill>
              <a:latin typeface="Bahnschrift SemiBold Condensed" pitchFamily="34" charset="0"/>
              <a:ea typeface="Times New Roman"/>
            </a:endParaRPr>
          </a:p>
          <a:p>
            <a:pPr>
              <a:spcBef>
                <a:spcPts val="0"/>
              </a:spcBef>
              <a:buClrTx/>
              <a:buSzTx/>
            </a:pPr>
            <a:r>
              <a:rPr lang="ru-RU" sz="4000" b="1" dirty="0" smtClean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«Инфо-</a:t>
            </a:r>
            <a:r>
              <a:rPr lang="ru-RU" sz="4000" b="1" dirty="0" err="1" smtClean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угадайка</a:t>
            </a:r>
            <a:r>
              <a:rPr lang="ru-RU" sz="4000" b="1" dirty="0">
                <a:solidFill>
                  <a:prstClr val="black"/>
                </a:solidFill>
                <a:latin typeface="Bahnschrift SemiBold Condensed" pitchFamily="34" charset="0"/>
                <a:ea typeface="Times New Roman"/>
              </a:rPr>
              <a:t>»</a:t>
            </a:r>
            <a:endParaRPr lang="ru-RU" sz="4000" b="1" dirty="0" smtClean="0">
              <a:solidFill>
                <a:prstClr val="black"/>
              </a:solidFill>
              <a:latin typeface="Bahnschrift SemiBold Condensed" pitchFamily="34" charset="0"/>
              <a:ea typeface="Times New Roman"/>
            </a:endParaRPr>
          </a:p>
          <a:p>
            <a:pPr>
              <a:spcBef>
                <a:spcPts val="0"/>
              </a:spcBef>
              <a:buClrTx/>
              <a:buSzTx/>
            </a:pPr>
            <a:endParaRPr lang="ru-RU" sz="4400" b="1" dirty="0">
              <a:solidFill>
                <a:prstClr val="black"/>
              </a:solidFill>
              <a:latin typeface="Bahnschrift SemiBold Condensed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53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2630" y="1272881"/>
            <a:ext cx="7408333" cy="707886"/>
          </a:xfrm>
        </p:spPr>
        <p:txBody>
          <a:bodyPr>
            <a:sp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4000" i="1" u="sng" dirty="0">
                <a:solidFill>
                  <a:prstClr val="black"/>
                </a:solidFill>
                <a:latin typeface="Bahnschrift Condensed" pitchFamily="34" charset="0"/>
              </a:rPr>
              <a:t>Цель</a:t>
            </a:r>
            <a:r>
              <a:rPr lang="ru-RU" sz="3600" u="sng" dirty="0">
                <a:solidFill>
                  <a:prstClr val="black"/>
                </a:solidFill>
                <a:latin typeface="Bahnschrift Condensed" pitchFamily="34" charset="0"/>
              </a:rPr>
              <a:t>:</a:t>
            </a:r>
            <a:r>
              <a:rPr lang="ru-RU" sz="3600" dirty="0">
                <a:solidFill>
                  <a:prstClr val="black"/>
                </a:solidFill>
                <a:latin typeface="Bahnschrift Condensed" pitchFamily="34" charset="0"/>
              </a:rPr>
              <a:t>  оживление </a:t>
            </a:r>
            <a:r>
              <a:rPr lang="ru-RU" sz="3600" dirty="0" smtClean="0">
                <a:solidFill>
                  <a:prstClr val="black"/>
                </a:solidFill>
                <a:latin typeface="Bahnschrift Condensed" pitchFamily="34" charset="0"/>
              </a:rPr>
              <a:t>внимания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b="1" dirty="0" smtClean="0">
                <a:solidFill>
                  <a:prstClr val="black"/>
                </a:solidFill>
                <a:latin typeface="Bahnschrift Condensed" pitchFamily="34" charset="0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prstClr val="black"/>
                </a:solidFill>
                <a:latin typeface="Bahnschrift Condensed" pitchFamily="34" charset="0"/>
                <a:ea typeface="+mn-ea"/>
                <a:cs typeface="+mn-cs"/>
              </a:rPr>
            </a:br>
            <a:r>
              <a:rPr lang="ru-RU" sz="4900" b="1" dirty="0" smtClean="0">
                <a:solidFill>
                  <a:prstClr val="black"/>
                </a:solidFill>
                <a:latin typeface="Bahnschrift Condensed" pitchFamily="34" charset="0"/>
                <a:ea typeface="+mn-ea"/>
                <a:cs typeface="+mn-cs"/>
              </a:rPr>
              <a:t>Метод </a:t>
            </a:r>
            <a:r>
              <a:rPr lang="ru-RU" sz="4900" b="1" dirty="0">
                <a:solidFill>
                  <a:prstClr val="black"/>
                </a:solidFill>
                <a:latin typeface="Bahnschrift Condensed" pitchFamily="34" charset="0"/>
                <a:ea typeface="+mn-ea"/>
                <a:cs typeface="+mn-cs"/>
              </a:rPr>
              <a:t>«Инфо-</a:t>
            </a:r>
            <a:r>
              <a:rPr lang="ru-RU" sz="4900" b="1" dirty="0" err="1">
                <a:solidFill>
                  <a:prstClr val="black"/>
                </a:solidFill>
                <a:latin typeface="Bahnschrift Condensed" pitchFamily="34" charset="0"/>
                <a:ea typeface="+mn-ea"/>
                <a:cs typeface="+mn-cs"/>
              </a:rPr>
              <a:t>угадайка</a:t>
            </a:r>
            <a:r>
              <a:rPr lang="ru-RU" sz="4900" b="1" dirty="0">
                <a:solidFill>
                  <a:prstClr val="black"/>
                </a:solidFill>
                <a:latin typeface="Bahnschrift Condensed" pitchFamily="34" charset="0"/>
                <a:ea typeface="+mn-ea"/>
                <a:cs typeface="+mn-cs"/>
              </a:rPr>
              <a:t>»</a:t>
            </a:r>
            <a:r>
              <a:rPr lang="ru-RU" sz="4000" b="1" dirty="0">
                <a:solidFill>
                  <a:prstClr val="black"/>
                </a:solidFill>
                <a:latin typeface="Bahnschrift Condensed" pitchFamily="34" charset="0"/>
                <a:ea typeface="+mn-ea"/>
                <a:cs typeface="+mn-cs"/>
              </a:rPr>
              <a:t/>
            </a:r>
            <a:br>
              <a:rPr lang="ru-RU" sz="4000" b="1" dirty="0">
                <a:solidFill>
                  <a:prstClr val="black"/>
                </a:solidFill>
                <a:latin typeface="Bahnschrift Condensed" pitchFamily="34" charset="0"/>
                <a:ea typeface="+mn-ea"/>
                <a:cs typeface="+mn-cs"/>
              </a:rPr>
            </a:br>
            <a:endParaRPr lang="ru-RU" sz="4000" b="1" dirty="0"/>
          </a:p>
        </p:txBody>
      </p:sp>
      <p:sp>
        <p:nvSpPr>
          <p:cNvPr id="4" name="Блок-схема: подготовка 3"/>
          <p:cNvSpPr/>
          <p:nvPr/>
        </p:nvSpPr>
        <p:spPr>
          <a:xfrm>
            <a:off x="4410697" y="3104553"/>
            <a:ext cx="1060704" cy="864096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944125" y="3314133"/>
            <a:ext cx="1099040" cy="96484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>
            <a:off x="6379241" y="4319793"/>
            <a:ext cx="914400" cy="841703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2043165" y="4415408"/>
            <a:ext cx="960120" cy="914400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2527484" y="2766554"/>
            <a:ext cx="1141066" cy="1146375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920574" y="4319793"/>
            <a:ext cx="1020475" cy="10064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228092" y="3133058"/>
            <a:ext cx="1560160" cy="7349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6808" y="4436237"/>
            <a:ext cx="8013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28411" y="4278979"/>
            <a:ext cx="550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27828" y="3045319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03638" y="4361331"/>
            <a:ext cx="654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03441" y="3030796"/>
            <a:ext cx="609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79660" y="2944652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83588" y="3438001"/>
            <a:ext cx="820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606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178256"/>
            <a:ext cx="9144000" cy="3528392"/>
          </a:xfrm>
        </p:spPr>
        <p:txBody>
          <a:bodyPr wrap="square">
            <a:spAutoFit/>
          </a:bodyPr>
          <a:lstStyle/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435280" cy="2586616"/>
          </a:xfrm>
        </p:spPr>
        <p:txBody>
          <a:bodyPr>
            <a:normAutofit/>
          </a:bodyPr>
          <a:lstStyle/>
          <a:p>
            <a:r>
              <a:rPr lang="ru-RU" sz="4900" b="1" dirty="0" smtClean="0">
                <a:solidFill>
                  <a:prstClr val="black"/>
                </a:solidFill>
                <a:latin typeface="Bahnschrift Condensed" pitchFamily="34" charset="0"/>
              </a:rPr>
              <a:t/>
            </a:r>
            <a:br>
              <a:rPr lang="ru-RU" sz="4900" b="1" dirty="0" smtClean="0">
                <a:solidFill>
                  <a:prstClr val="black"/>
                </a:solidFill>
                <a:latin typeface="Bahnschrift Condensed" pitchFamily="34" charset="0"/>
              </a:rPr>
            </a:br>
            <a:r>
              <a:rPr lang="ru-RU" sz="4000" b="1" dirty="0" smtClean="0">
                <a:solidFill>
                  <a:prstClr val="black"/>
                </a:solidFill>
                <a:latin typeface="Bahnschrift Condensed" pitchFamily="34" charset="0"/>
              </a:rPr>
              <a:t>  </a:t>
            </a:r>
            <a:r>
              <a:rPr lang="ru-RU" b="1" dirty="0" smtClean="0">
                <a:solidFill>
                  <a:prstClr val="black"/>
                </a:solidFill>
                <a:latin typeface="Bahnschrift SemiBold Condensed" pitchFamily="34" charset="0"/>
              </a:rPr>
              <a:t>Метод </a:t>
            </a:r>
            <a:r>
              <a:rPr lang="ru-RU" b="1" dirty="0">
                <a:solidFill>
                  <a:prstClr val="black"/>
                </a:solidFill>
                <a:latin typeface="Bahnschrift SemiBold Condensed" pitchFamily="34" charset="0"/>
              </a:rPr>
              <a:t>«Инфо-</a:t>
            </a:r>
            <a:r>
              <a:rPr lang="ru-RU" b="1" dirty="0" err="1">
                <a:solidFill>
                  <a:prstClr val="black"/>
                </a:solidFill>
                <a:latin typeface="Bahnschrift SemiBold Condensed" pitchFamily="34" charset="0"/>
              </a:rPr>
              <a:t>угадайка</a:t>
            </a:r>
            <a:r>
              <a:rPr lang="ru-RU" b="1" dirty="0">
                <a:solidFill>
                  <a:prstClr val="black"/>
                </a:solidFill>
                <a:latin typeface="Bahnschrift SemiBold Condensed" pitchFamily="34" charset="0"/>
              </a:rPr>
              <a:t>»</a:t>
            </a:r>
            <a:r>
              <a:rPr lang="ru-RU" sz="2700" b="1" dirty="0">
                <a:solidFill>
                  <a:prstClr val="black"/>
                </a:solidFill>
                <a:latin typeface="Bahnschrift Condensed" pitchFamily="34" charset="0"/>
              </a:rPr>
              <a:t/>
            </a:r>
            <a:br>
              <a:rPr lang="ru-RU" sz="2700" b="1" dirty="0">
                <a:solidFill>
                  <a:prstClr val="black"/>
                </a:solidFill>
                <a:latin typeface="Bahnschrift Condensed" pitchFamily="34" charset="0"/>
              </a:rPr>
            </a:br>
            <a:r>
              <a:rPr lang="ru-RU" sz="2700" b="1" dirty="0" smtClean="0">
                <a:solidFill>
                  <a:prstClr val="black"/>
                </a:solidFill>
                <a:latin typeface="Bahnschrift Condensed" pitchFamily="34" charset="0"/>
              </a:rPr>
              <a:t/>
            </a:r>
            <a:br>
              <a:rPr lang="ru-RU" sz="2700" b="1" dirty="0" smtClean="0">
                <a:solidFill>
                  <a:prstClr val="black"/>
                </a:solidFill>
                <a:latin typeface="Bahnschrift Condensed" pitchFamily="34" charset="0"/>
              </a:rPr>
            </a:br>
            <a:r>
              <a:rPr lang="ru-RU" sz="3600" b="1" i="1" dirty="0" smtClean="0">
                <a:solidFill>
                  <a:prstClr val="black"/>
                </a:solidFill>
                <a:latin typeface="Bahnschrift Condensed" pitchFamily="34" charset="0"/>
              </a:rPr>
              <a:t>ТЕМА:</a:t>
            </a:r>
            <a:endParaRPr lang="ru-RU" sz="4000" i="1" dirty="0"/>
          </a:p>
        </p:txBody>
      </p:sp>
      <p:sp>
        <p:nvSpPr>
          <p:cNvPr id="4" name="Блок-схема: подготовка 3"/>
          <p:cNvSpPr/>
          <p:nvPr/>
        </p:nvSpPr>
        <p:spPr>
          <a:xfrm>
            <a:off x="4355976" y="3480787"/>
            <a:ext cx="1060704" cy="864096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>
            <a:off x="1685837" y="3622702"/>
            <a:ext cx="914400" cy="760076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725717" y="3445103"/>
            <a:ext cx="960120" cy="914400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5533381" y="3363629"/>
            <a:ext cx="914400" cy="109841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577165" y="3460597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648508" y="3622702"/>
            <a:ext cx="1560160" cy="7349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13959" y="3480787"/>
            <a:ext cx="8013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67961" y="3541075"/>
            <a:ext cx="550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11252" y="3534860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20053" y="3465390"/>
            <a:ext cx="654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16060" y="3534860"/>
            <a:ext cx="8250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72224" y="3480787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90696" y="3480787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7491565" y="3382896"/>
            <a:ext cx="1099040" cy="96484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16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223434"/>
              </p:ext>
            </p:extLst>
          </p:nvPr>
        </p:nvGraphicFramePr>
        <p:xfrm>
          <a:off x="1043608" y="764704"/>
          <a:ext cx="7200803" cy="5888736"/>
        </p:xfrm>
        <a:graphic>
          <a:graphicData uri="http://schemas.openxmlformats.org/drawingml/2006/table">
            <a:tbl>
              <a:tblPr firstRow="1" firstCol="1" bandRow="1"/>
              <a:tblGrid>
                <a:gridCol w="720285"/>
                <a:gridCol w="864543"/>
                <a:gridCol w="1007787"/>
                <a:gridCol w="1007787"/>
                <a:gridCol w="863528"/>
                <a:gridCol w="864543"/>
                <a:gridCol w="1007787"/>
                <a:gridCol w="864543"/>
              </a:tblGrid>
              <a:tr h="346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47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prstClr val="black"/>
                </a:solidFill>
                <a:latin typeface="Bahnschrift Condensed" pitchFamily="34" charset="0"/>
              </a:rPr>
              <a:t>Метод «Инфо-</a:t>
            </a:r>
            <a:r>
              <a:rPr lang="ru-RU" sz="4800" b="1" dirty="0" err="1">
                <a:solidFill>
                  <a:prstClr val="black"/>
                </a:solidFill>
                <a:latin typeface="Bahnschrift Condensed" pitchFamily="34" charset="0"/>
              </a:rPr>
              <a:t>угадайка</a:t>
            </a:r>
            <a:r>
              <a:rPr lang="ru-RU" sz="4800" b="1" dirty="0">
                <a:solidFill>
                  <a:prstClr val="black"/>
                </a:solidFill>
                <a:latin typeface="Bahnschrift Condensed" pitchFamily="34" charset="0"/>
              </a:rPr>
              <a:t>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8328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631639"/>
              </p:ext>
            </p:extLst>
          </p:nvPr>
        </p:nvGraphicFramePr>
        <p:xfrm>
          <a:off x="1043608" y="764704"/>
          <a:ext cx="7200803" cy="5515356"/>
        </p:xfrm>
        <a:graphic>
          <a:graphicData uri="http://schemas.openxmlformats.org/drawingml/2006/table">
            <a:tbl>
              <a:tblPr firstRow="1" firstCol="1" bandRow="1"/>
              <a:tblGrid>
                <a:gridCol w="720285"/>
                <a:gridCol w="864543"/>
                <a:gridCol w="1007787"/>
                <a:gridCol w="1007787"/>
                <a:gridCol w="863528"/>
                <a:gridCol w="864543"/>
                <a:gridCol w="1007787"/>
                <a:gridCol w="864543"/>
              </a:tblGrid>
              <a:tr h="346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ч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б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47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prstClr val="black"/>
                </a:solidFill>
                <a:latin typeface="Bahnschrift Condensed" pitchFamily="34" charset="0"/>
              </a:rPr>
              <a:t>Метод «Инфо-</a:t>
            </a:r>
            <a:r>
              <a:rPr lang="ru-RU" sz="4800" b="1" dirty="0" err="1">
                <a:solidFill>
                  <a:prstClr val="black"/>
                </a:solidFill>
                <a:latin typeface="Bahnschrift Condensed" pitchFamily="34" charset="0"/>
              </a:rPr>
              <a:t>угадайка</a:t>
            </a:r>
            <a:r>
              <a:rPr lang="ru-RU" sz="4800" b="1" dirty="0">
                <a:solidFill>
                  <a:prstClr val="black"/>
                </a:solidFill>
                <a:latin typeface="Bahnschrift Condensed" pitchFamily="34" charset="0"/>
              </a:rPr>
              <a:t>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517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133069"/>
              </p:ext>
            </p:extLst>
          </p:nvPr>
        </p:nvGraphicFramePr>
        <p:xfrm>
          <a:off x="683568" y="1844824"/>
          <a:ext cx="7560840" cy="3960438"/>
        </p:xfrm>
        <a:graphic>
          <a:graphicData uri="http://schemas.openxmlformats.org/drawingml/2006/table">
            <a:tbl>
              <a:tblPr firstRow="1" firstCol="1" bandRow="1"/>
              <a:tblGrid>
                <a:gridCol w="3780025"/>
                <a:gridCol w="3780815"/>
              </a:tblGrid>
              <a:tr h="6600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Группы животных</a:t>
                      </a:r>
                      <a:endParaRPr lang="ru-RU" sz="24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Признаки группы</a:t>
                      </a:r>
                      <a:endParaRPr lang="ru-RU" sz="240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Паукообразные</a:t>
                      </a:r>
                      <a:endParaRPr lang="ru-RU" sz="240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Насекомые</a:t>
                      </a:r>
                      <a:endParaRPr lang="ru-RU" sz="240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Рыбы</a:t>
                      </a:r>
                      <a:endParaRPr lang="ru-RU" sz="240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Земноводные</a:t>
                      </a:r>
                      <a:endParaRPr lang="ru-RU" sz="240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Пресмыкающиеся</a:t>
                      </a:r>
                      <a:endParaRPr lang="ru-RU" sz="24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8680"/>
            <a:ext cx="588327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84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791384"/>
              </p:ext>
            </p:extLst>
          </p:nvPr>
        </p:nvGraphicFramePr>
        <p:xfrm>
          <a:off x="457200" y="1196752"/>
          <a:ext cx="8450357" cy="5406771"/>
        </p:xfrm>
        <a:graphic>
          <a:graphicData uri="http://schemas.openxmlformats.org/drawingml/2006/table">
            <a:tbl>
              <a:tblPr firstRow="1" firstCol="1" bandRow="1"/>
              <a:tblGrid>
                <a:gridCol w="3178696"/>
                <a:gridCol w="5271661"/>
              </a:tblGrid>
              <a:tr h="4505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Группы животных</a:t>
                      </a:r>
                      <a:endParaRPr lang="ru-RU" sz="20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Признаки группы</a:t>
                      </a:r>
                      <a:endParaRPr lang="ru-RU" sz="200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Паукообразные</a:t>
                      </a:r>
                      <a:endParaRPr lang="ru-RU" sz="20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Имеют 8 ног</a:t>
                      </a:r>
                      <a:endParaRPr lang="ru-RU" sz="20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Насекомые</a:t>
                      </a:r>
                      <a:endParaRPr lang="ru-RU" sz="200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Имеют 6 ног</a:t>
                      </a:r>
                      <a:endParaRPr lang="ru-RU" sz="200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Рыбы</a:t>
                      </a:r>
                      <a:endParaRPr lang="ru-RU" sz="20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Живут в воде, тело покрыто чешуей, передвигаются при помощи плавников, дышат жабрами.</a:t>
                      </a:r>
                      <a:endParaRPr lang="ru-RU" sz="20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Земноводные</a:t>
                      </a:r>
                      <a:endParaRPr lang="ru-RU" sz="200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Часть жизни живут на суше, часть – в воде. Кожа голая, нежная.</a:t>
                      </a:r>
                      <a:endParaRPr lang="ru-RU" sz="20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Пресмыкающиеся</a:t>
                      </a:r>
                      <a:endParaRPr lang="ru-RU" sz="200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Bahnschrift SemiBold" pitchFamily="34" charset="0"/>
                          <a:ea typeface="Calibri"/>
                          <a:cs typeface="Times New Roman"/>
                        </a:rPr>
                        <a:t>Тело покрыто сухими чешуйками или панцирем.</a:t>
                      </a:r>
                      <a:endParaRPr lang="ru-RU" sz="2000" dirty="0">
                        <a:effectLst/>
                        <a:latin typeface="Bahnschrift Semi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174"/>
            <a:ext cx="588327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0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454</TotalTime>
  <Words>335</Words>
  <Application>Microsoft Office PowerPoint</Application>
  <PresentationFormat>Экран (4:3)</PresentationFormat>
  <Paragraphs>174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Bahnschrift Condensed</vt:lpstr>
      <vt:lpstr>Bahnschrift SemiBold</vt:lpstr>
      <vt:lpstr>Bahnschrift SemiBold Condensed</vt:lpstr>
      <vt:lpstr>Calibri</vt:lpstr>
      <vt:lpstr>Candara</vt:lpstr>
      <vt:lpstr>Symbol</vt:lpstr>
      <vt:lpstr>Times New Roman</vt:lpstr>
      <vt:lpstr>Волна</vt:lpstr>
      <vt:lpstr>Презентация PowerPoint</vt:lpstr>
      <vt:lpstr>Презентация PowerPoint</vt:lpstr>
      <vt:lpstr>Презентация PowerPoint</vt:lpstr>
      <vt:lpstr> Метод «Инфо-угадайка» </vt:lpstr>
      <vt:lpstr>   Метод «Инфо-угадайка»  ТЕМА:</vt:lpstr>
      <vt:lpstr>Метод «Инфо-угадайка»</vt:lpstr>
      <vt:lpstr>Метод «Инфо-угадайка»</vt:lpstr>
      <vt:lpstr>Презентация PowerPoint</vt:lpstr>
      <vt:lpstr>Презентация PowerPoint</vt:lpstr>
      <vt:lpstr>Методы взаимообучения</vt:lpstr>
      <vt:lpstr>   Метод «Ульи» </vt:lpstr>
      <vt:lpstr>   Метод «Ульи» </vt:lpstr>
      <vt:lpstr>Метод «Инфо - карусель»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User</cp:lastModifiedBy>
  <cp:revision>24</cp:revision>
  <cp:lastPrinted>2019-02-27T14:35:22Z</cp:lastPrinted>
  <dcterms:created xsi:type="dcterms:W3CDTF">2019-02-26T15:37:28Z</dcterms:created>
  <dcterms:modified xsi:type="dcterms:W3CDTF">2019-02-27T14:36:40Z</dcterms:modified>
</cp:coreProperties>
</file>