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8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9.xml" ContentType="application/vnd.openxmlformats-officedocument.theme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0" r:id="rId2"/>
    <p:sldMasterId id="2147483725" r:id="rId3"/>
    <p:sldMasterId id="2147483738" r:id="rId4"/>
    <p:sldMasterId id="2147483750" r:id="rId5"/>
    <p:sldMasterId id="2147483762" r:id="rId6"/>
    <p:sldMasterId id="2147483786" r:id="rId7"/>
    <p:sldMasterId id="2147483810" r:id="rId8"/>
    <p:sldMasterId id="2147483822" r:id="rId9"/>
    <p:sldMasterId id="2147483835" r:id="rId10"/>
  </p:sldMasterIdLst>
  <p:notesMasterIdLst>
    <p:notesMasterId r:id="rId40"/>
  </p:notesMasterIdLst>
  <p:sldIdLst>
    <p:sldId id="256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60" r:id="rId19"/>
    <p:sldId id="263" r:id="rId20"/>
    <p:sldId id="262" r:id="rId21"/>
    <p:sldId id="275" r:id="rId22"/>
    <p:sldId id="291" r:id="rId23"/>
    <p:sldId id="296" r:id="rId24"/>
    <p:sldId id="290" r:id="rId25"/>
    <p:sldId id="294" r:id="rId26"/>
    <p:sldId id="283" r:id="rId27"/>
    <p:sldId id="302" r:id="rId28"/>
    <p:sldId id="304" r:id="rId29"/>
    <p:sldId id="297" r:id="rId30"/>
    <p:sldId id="298" r:id="rId31"/>
    <p:sldId id="299" r:id="rId32"/>
    <p:sldId id="300" r:id="rId33"/>
    <p:sldId id="301" r:id="rId34"/>
    <p:sldId id="303" r:id="rId35"/>
    <p:sldId id="273" r:id="rId36"/>
    <p:sldId id="305" r:id="rId37"/>
    <p:sldId id="280" r:id="rId38"/>
    <p:sldId id="292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>
      <p:cViewPr varScale="1">
        <p:scale>
          <a:sx n="60" d="100"/>
          <a:sy n="60" d="100"/>
        </p:scale>
        <p:origin x="12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B3DCE-8347-4123-91FB-C05599847859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DD640-3D58-4B8C-BE8D-D8EFA3420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956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48662A-A338-4B0B-ACED-81966B3F3B26}" type="slidenum">
              <a:rPr lang="ru-RU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Веселая задача.</a:t>
            </a:r>
          </a:p>
        </p:txBody>
      </p:sp>
    </p:spTree>
    <p:extLst>
      <p:ext uri="{BB962C8B-B14F-4D97-AF65-F5344CB8AC3E}">
        <p14:creationId xmlns:p14="http://schemas.microsoft.com/office/powerpoint/2010/main" val="2169110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D9BF5C-E6C3-4E73-B4A0-8A1E800054C1}" type="slidenum">
              <a:rPr lang="ru-RU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  <a:p>
            <a:r>
              <a:rPr lang="ru-RU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05211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6039F6-C6A3-4C87-8121-5F7658D8C75A}" type="slidenum">
              <a:rPr lang="ru-RU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2652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5F92DE-5A2A-46DB-98FE-EEA396E3D090}" type="slidenum">
              <a:rPr lang="ru-RU">
                <a:solidFill>
                  <a:prstClr val="black"/>
                </a:solidFill>
              </a:rPr>
              <a:pPr/>
              <a:t>29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7248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D0474-8936-461E-9D57-52BB03257883}" type="slidenum">
              <a:rPr lang="ru-RU"/>
              <a:pPr/>
              <a:t>3</a:t>
            </a:fld>
            <a:endParaRPr lang="ru-RU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6557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503421-3D63-4C2C-B7CF-5D83EB3685EF}" type="slidenum">
              <a:rPr lang="ru-RU"/>
              <a:pPr/>
              <a:t>4</a:t>
            </a:fld>
            <a:endParaRPr lang="ru-RU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48913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CE86B9-7B99-45A0-9553-F9D98803DCB3}" type="slidenum">
              <a:rPr lang="ru-RU"/>
              <a:pPr/>
              <a:t>5</a:t>
            </a:fld>
            <a:endParaRPr lang="ru-RU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b="1"/>
          </a:p>
          <a:p>
            <a:endParaRPr lang="ru-RU" b="1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109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2479C5-C5C5-4CE2-ABC4-E088D95606E0}" type="slidenum">
              <a:rPr lang="ru-RU"/>
              <a:pPr/>
              <a:t>6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b="1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672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800CFF-0B68-4820-A3B1-03EF8296E5B5}" type="slidenum">
              <a:rPr lang="ru-RU"/>
              <a:pPr/>
              <a:t>7</a:t>
            </a:fld>
            <a:endParaRPr lang="ru-RU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b="1"/>
          </a:p>
          <a:p>
            <a:r>
              <a:rPr lang="ru-RU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21840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B3E1C3-FD07-407E-BF17-BD97312FC99C}" type="slidenum">
              <a:rPr lang="ru-RU"/>
              <a:pPr/>
              <a:t>8</a:t>
            </a:fld>
            <a:endParaRPr lang="ru-RU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Проверка</a:t>
            </a:r>
          </a:p>
        </p:txBody>
      </p:sp>
    </p:spTree>
    <p:extLst>
      <p:ext uri="{BB962C8B-B14F-4D97-AF65-F5344CB8AC3E}">
        <p14:creationId xmlns:p14="http://schemas.microsoft.com/office/powerpoint/2010/main" val="3774991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4C7C6D-1F77-47E4-AA02-2260888E45F4}" type="slidenum">
              <a:rPr lang="ru-RU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0944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B36114-CBDC-4DB0-A937-63E047CB93D8}" type="slidenum">
              <a:rPr lang="ru-RU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1858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12CF0-02CA-49AE-B7E6-7454AFCEA1F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FE9F6-50CE-4B89-B26B-1343D8CB6B6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B3F10-07C4-47C5-9EB3-24A323215EA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3E4A-35BF-4F07-8A0F-593CCBF08A9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0D2A7-2D2B-4F7E-B4FC-5B9E728CEE6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4033741-027C-4411-8F6E-289090A4B4C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66ACE-2045-4158-9AD5-CF09E52B86C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B9D34-703B-4EF2-8165-E25B6ACF556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DF49F-ABB2-4285-B7EB-9D8338AC01F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75E0F-902F-454F-867D-B304720F9EA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3A431-7AB0-4F5C-BC2E-17AF1562C1E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B1779-1789-4B33-83C5-474E9B71396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F3074-2DD6-46DD-8DA8-3EFF5BD90CB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3D17A-4B05-4AB2-89EF-56BECAD1FE4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D340A-BE04-4666-A858-74130BB21F1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8CB9C-7B07-4D85-8554-37EB8578683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1B7A4-0259-495D-BD85-8AB4FEAC3CD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CBB14-4075-4766-AE1D-6E61AA17C8B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3D68CC1-D133-481F-B5AA-776238B376B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8BFCA7E-6A68-4AA3-A76D-21D48DB1898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890B62-F101-4062-B6DC-C21B46A0D4D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52FEF-BC4D-4875-AEE3-A4E172E3E77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C4E5A-C75A-4450-A7C4-2F4DE94C2AA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E55E3-5498-4892-896E-B6518AFF5F1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E8E0C-1C70-4BA9-BE9D-E6120C95074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0ED88-2B7A-4C01-800F-BFFA789B9B9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35A50-043F-42B4-A1F6-5828A403D04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769F0-4E53-494D-86C2-A7CB6C6B3A8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2F63B-25C5-4A94-82B2-80E5FFB7903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5730F-2ADB-4E3B-891B-FC776D6368E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AB632-6E00-46E4-933E-99DC0F132B8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1483C-7389-41E6-BABF-AE0765B5538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C1B69-6DCB-49D8-9D4E-665ED4A1A91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50C369B-BE97-4107-86D4-42CD242CD490}" type="slidenum">
              <a:rPr lang="ru-RU" altLang="en-US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717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832DD-4269-41EA-9595-4BE23720B80C}" type="slidenum">
              <a:rPr lang="ru-RU" altLang="en-US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strips dir="r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6BB36-5C73-4487-9AE6-AFD0972C2E1F}" type="slidenum">
              <a:rPr lang="ru-RU" altLang="en-US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strips dir="r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C6BBD-73F9-4C08-9FB2-EE9501934E24}" type="slidenum">
              <a:rPr lang="ru-RU" altLang="en-US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strips dir="r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CAD26-9699-4292-AA69-C2062C0051EA}" type="slidenum">
              <a:rPr lang="ru-RU" altLang="en-US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38338-CAA5-4B01-9B9A-980441E2280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89ACE-54EB-4A54-9298-B4C5EF106BE9}" type="slidenum">
              <a:rPr lang="ru-RU" altLang="en-US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strips dir="r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0E95F-600A-457A-B64F-0CC6667AE0A6}" type="slidenum">
              <a:rPr lang="ru-RU" altLang="en-US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strips dir="r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2E53C-A2A0-44C4-8287-AD892CE64EA6}" type="slidenum">
              <a:rPr lang="ru-RU" altLang="en-US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strips dir="r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C10AD-1614-430A-BBA0-A27A6EB444B4}" type="slidenum">
              <a:rPr lang="ru-RU" altLang="en-US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strips dir="r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AF361-F991-484F-906B-5750B6ACCF08}" type="slidenum">
              <a:rPr lang="ru-RU" altLang="en-US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strips dir="rd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CA893-F254-449D-9F4E-2F12BEFF7B0F}" type="slidenum">
              <a:rPr lang="ru-RU" altLang="en-US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strips dir="rd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81C299C-7981-4187-A78E-3E1B420E67BA}" type="slidenum">
              <a:rPr lang="ru-RU" altLang="en-US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strips dir="rd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C533D-197C-4B93-928B-120AD3CBB05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37492-6ECA-4D87-A576-007FCD19744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DCF73-EFB1-4812-ACCE-9E733449B53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135AE-C34D-455B-A5F1-6863AE6469B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BF7C9-B6B8-4A98-BFB6-90904E041E7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6205E-D9AE-492E-A29A-1AA4685FE3D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4CF21-2D71-4478-8FA5-482B18744BC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6171C-214B-4AD8-888A-F2FA57B3799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09B23-A00A-448F-8A72-515A7103E98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90171-D1F0-4B16-B91E-32B14C6CF13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51927-3437-41FF-997F-B19FDB674A8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DC2C0-BC7B-4934-BC1D-3D944D7FFDC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C533D-197C-4B93-928B-120AD3CBB05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37492-6ECA-4D87-A576-007FCD19744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8CAD4-EBA4-4BC5-B2D0-A27E30BB884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DCF73-EFB1-4812-ACCE-9E733449B53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BF7C9-B6B8-4A98-BFB6-90904E041E7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6205E-D9AE-492E-A29A-1AA4685FE3D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4CF21-2D71-4478-8FA5-482B18744BC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6171C-214B-4AD8-888A-F2FA57B3799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09B23-A00A-448F-8A72-515A7103E98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90171-D1F0-4B16-B91E-32B14C6CF13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51927-3437-41FF-997F-B19FDB674A8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DC2C0-BC7B-4934-BC1D-3D944D7FFDC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C533D-197C-4B93-928B-120AD3CBB05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DF2D6-6B58-4F14-B8BC-7F29B56B9CE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37492-6ECA-4D87-A576-007FCD19744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DCF73-EFB1-4812-ACCE-9E733449B53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BF7C9-B6B8-4A98-BFB6-90904E041E7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6205E-D9AE-492E-A29A-1AA4685FE3D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4CF21-2D71-4478-8FA5-482B18744BC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6171C-214B-4AD8-888A-F2FA57B3799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09B23-A00A-448F-8A72-515A7103E98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90171-D1F0-4B16-B91E-32B14C6CF13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51927-3437-41FF-997F-B19FDB674A8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DC2C0-BC7B-4934-BC1D-3D944D7FFDC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63916-BEB5-4622-A69D-03A8B40D4A6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C533D-197C-4B93-928B-120AD3CBB05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37492-6ECA-4D87-A576-007FCD19744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DCF73-EFB1-4812-ACCE-9E733449B53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BF7C9-B6B8-4A98-BFB6-90904E041E7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6205E-D9AE-492E-A29A-1AA4685FE3D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4CF21-2D71-4478-8FA5-482B18744BC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6171C-214B-4AD8-888A-F2FA57B3799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09B23-A00A-448F-8A72-515A7103E98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90171-D1F0-4B16-B91E-32B14C6CF13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51927-3437-41FF-997F-B19FDB674A8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C54B2-E3FF-45B9-BF3F-3737FB6AF10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DC2C0-BC7B-4934-BC1D-3D944D7FFDC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C533D-197C-4B93-928B-120AD3CBB05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37492-6ECA-4D87-A576-007FCD19744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DCF73-EFB1-4812-ACCE-9E733449B53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BF7C9-B6B8-4A98-BFB6-90904E041E7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6205E-D9AE-492E-A29A-1AA4685FE3D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4CF21-2D71-4478-8FA5-482B18744BC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6171C-214B-4AD8-888A-F2FA57B3799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09B23-A00A-448F-8A72-515A7103E98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90171-D1F0-4B16-B91E-32B14C6CF13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41983-459D-48F5-8F20-C231BB77430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51927-3437-41FF-997F-B19FDB674A8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DC2C0-BC7B-4934-BC1D-3D944D7FFDC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FFE6E-2E27-4EB1-B30B-EDA667187D1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37CAF-0CE9-4635-B126-0B27F551F50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EAC9F-612D-4D02-8BBA-2F828F3EA1A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2E5BF-BBA8-4384-87DC-C73C9A65B22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4A6C6-F240-4E6B-9632-E9404E091FA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B17DE-56AF-45D7-B86C-2F572BFCABB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6C21A-6172-4408-A7FF-7BCE8D11F36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1B114-9C08-4097-BBB1-B873E455C6B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 advTm="1000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1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06.xml"/><Relationship Id="rId7" Type="http://schemas.openxmlformats.org/officeDocument/2006/relationships/slideLayout" Target="../slideLayouts/slideLayout110.xml"/><Relationship Id="rId12" Type="http://schemas.openxmlformats.org/officeDocument/2006/relationships/slideLayout" Target="../slideLayouts/slideLayout115.xml"/><Relationship Id="rId2" Type="http://schemas.openxmlformats.org/officeDocument/2006/relationships/slideLayout" Target="../slideLayouts/slideLayout105.xml"/><Relationship Id="rId1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9.xml"/><Relationship Id="rId11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1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F52583-7CF6-43CC-8620-3ABC141852E7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99">
                <a:gamma/>
                <a:shade val="66667"/>
                <a:invGamma/>
              </a:srgbClr>
            </a:gs>
            <a:gs pos="50000">
              <a:srgbClr val="99FF99"/>
            </a:gs>
            <a:gs pos="100000">
              <a:srgbClr val="99FF99">
                <a:gamma/>
                <a:shade val="66667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83C4E4-CFCF-4456-AD98-310257440137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</p:sldLayoutIdLst>
  <p:transition advClick="0" advTm="1000">
    <p:wheel spokes="3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78D0B8-6CCD-457A-A7E8-755A44152BF6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en-US" smtClean="0">
              <a:solidFill>
                <a:srgbClr val="000000"/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en-US" smtClean="0">
              <a:solidFill>
                <a:srgbClr val="000000"/>
              </a:solidFill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9376D86-B37B-4708-AF0D-9899AF9A4B5F}" type="slidenum">
              <a:rPr lang="ru-RU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en-US" smtClean="0">
              <a:solidFill>
                <a:srgbClr val="000000"/>
              </a:solidFill>
            </a:endParaRPr>
          </a:p>
        </p:txBody>
      </p:sp>
      <p:sp>
        <p:nvSpPr>
          <p:cNvPr id="615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 spd="med">
    <p:strips dir="r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EB5D1F8-8E74-41E7-B714-74C87AAD012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EB5D1F8-8E74-41E7-B714-74C87AAD012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EB5D1F8-8E74-41E7-B714-74C87AAD012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EB5D1F8-8E74-41E7-B714-74C87AAD012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EB5D1F8-8E74-41E7-B714-74C87AAD012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99">
                <a:gamma/>
                <a:shade val="66667"/>
                <a:invGamma/>
              </a:srgbClr>
            </a:gs>
            <a:gs pos="50000">
              <a:srgbClr val="99FF99"/>
            </a:gs>
            <a:gs pos="100000">
              <a:srgbClr val="99FF99">
                <a:gamma/>
                <a:shade val="66667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A49A5F9-78D3-40B1-A597-31E4F93897F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</p:sldLayoutIdLst>
  <p:transition advClick="0" advTm="1000">
    <p:wheel spokes="3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4.xml"/><Relationship Id="rId6" Type="http://schemas.openxmlformats.org/officeDocument/2006/relationships/image" Target="../media/image12.gif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7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6.xml"/><Relationship Id="rId4" Type="http://schemas.openxmlformats.org/officeDocument/2006/relationships/image" Target="../media/image15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93.xml"/><Relationship Id="rId1" Type="http://schemas.openxmlformats.org/officeDocument/2006/relationships/audio" Target="file:///E:\&#1084;&#1072;&#1090;&#1077;&#1084;&#1072;&#1090;&#1080;&#1082;&#1072;\&#1054;&#1090;&#1082;&#1088;&#1099;&#1090;&#1099;&#1081;%20&#1091;&#1088;&#1086;&#1082;%20&#1084;&#1072;&#1090;&#1077;&#1084;&#1072;&#1090;&#1080;&#1082;&#1072;%204%20&#1082;&#1083;&#1072;&#1089;&#1089;\p.i.chaikovskii._shelkunchik_-_vals_cvetov.mp3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9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5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395288" y="2420938"/>
            <a:ext cx="7777162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rgbClr val="006600"/>
                </a:solidFill>
              </a:rPr>
              <a:t>Трое друзей поехали на дачу  на автомобиле. Дорога заняла 6часов.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rgbClr val="006600"/>
                </a:solidFill>
              </a:rPr>
              <a:t>Сколько часов ехал каждый?</a:t>
            </a:r>
          </a:p>
        </p:txBody>
      </p:sp>
      <p:pic>
        <p:nvPicPr>
          <p:cNvPr id="17411" name="Picture 5" descr="CAR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4195763"/>
            <a:ext cx="3779837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s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5963" y="692150"/>
            <a:ext cx="14287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AutoShape 7"/>
          <p:cNvSpPr>
            <a:spLocks noChangeArrowheads="1"/>
          </p:cNvSpPr>
          <p:nvPr/>
        </p:nvSpPr>
        <p:spPr bwMode="auto">
          <a:xfrm>
            <a:off x="3995738" y="188913"/>
            <a:ext cx="914400" cy="6096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414" name="AutoShape 8"/>
          <p:cNvSpPr>
            <a:spLocks noChangeArrowheads="1"/>
          </p:cNvSpPr>
          <p:nvPr/>
        </p:nvSpPr>
        <p:spPr bwMode="auto">
          <a:xfrm>
            <a:off x="7885113" y="549275"/>
            <a:ext cx="914400" cy="6096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415" name="AutoShape 9"/>
          <p:cNvSpPr>
            <a:spLocks noChangeArrowheads="1"/>
          </p:cNvSpPr>
          <p:nvPr/>
        </p:nvSpPr>
        <p:spPr bwMode="auto">
          <a:xfrm>
            <a:off x="1619250" y="692150"/>
            <a:ext cx="914400" cy="6096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28040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2800" b="1" dirty="0">
                <a:solidFill>
                  <a:srgbClr val="000000"/>
                </a:solidFill>
              </a:rPr>
              <a:t>Закончи предложение</a:t>
            </a:r>
          </a:p>
          <a:p>
            <a:pPr marL="342900" indent="-342900">
              <a:spcBef>
                <a:spcPct val="50000"/>
              </a:spcBef>
            </a:pPr>
            <a:r>
              <a:rPr lang="ru-RU" sz="3600" dirty="0">
                <a:solidFill>
                  <a:srgbClr val="FF3300"/>
                </a:solidFill>
              </a:rPr>
              <a:t>Чтобы найти расстояние, нужно </a:t>
            </a:r>
            <a:r>
              <a:rPr lang="ru-RU" sz="3600" dirty="0" smtClean="0">
                <a:solidFill>
                  <a:srgbClr val="FF3300"/>
                </a:solidFill>
              </a:rPr>
              <a:t>____.</a:t>
            </a:r>
          </a:p>
          <a:p>
            <a:pPr marL="342900" indent="-342900">
              <a:spcBef>
                <a:spcPct val="50000"/>
              </a:spcBef>
            </a:pPr>
            <a:endParaRPr lang="ru-RU" sz="3600" dirty="0">
              <a:solidFill>
                <a:srgbClr val="FF3300"/>
              </a:solidFill>
            </a:endParaRP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3600" dirty="0">
                <a:solidFill>
                  <a:srgbClr val="000099"/>
                </a:solidFill>
              </a:rPr>
              <a:t> скорость разделить на время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3600" dirty="0">
                <a:solidFill>
                  <a:srgbClr val="000099"/>
                </a:solidFill>
              </a:rPr>
              <a:t>  к  скорости добавить время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3600" dirty="0">
                <a:solidFill>
                  <a:srgbClr val="000099"/>
                </a:solidFill>
              </a:rPr>
              <a:t>  скорость умножить на время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28040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2800" b="1" dirty="0">
                <a:solidFill>
                  <a:srgbClr val="000000"/>
                </a:solidFill>
              </a:rPr>
              <a:t>Закончи предложение</a:t>
            </a:r>
          </a:p>
          <a:p>
            <a:pPr marL="342900" indent="-342900">
              <a:spcBef>
                <a:spcPct val="50000"/>
              </a:spcBef>
            </a:pPr>
            <a:r>
              <a:rPr lang="ru-RU" sz="3600" dirty="0">
                <a:solidFill>
                  <a:srgbClr val="FF3300"/>
                </a:solidFill>
              </a:rPr>
              <a:t>Чтобы найти время, нужно </a:t>
            </a:r>
            <a:r>
              <a:rPr lang="ru-RU" sz="3600" dirty="0" smtClean="0">
                <a:solidFill>
                  <a:srgbClr val="FF3300"/>
                </a:solidFill>
              </a:rPr>
              <a:t>_____.</a:t>
            </a:r>
          </a:p>
          <a:p>
            <a:pPr marL="342900" indent="-342900">
              <a:spcBef>
                <a:spcPct val="50000"/>
              </a:spcBef>
            </a:pPr>
            <a:endParaRPr lang="ru-RU" sz="3600" dirty="0">
              <a:solidFill>
                <a:srgbClr val="FF3300"/>
              </a:solidFill>
            </a:endParaRP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3600" dirty="0">
                <a:solidFill>
                  <a:srgbClr val="000099"/>
                </a:solidFill>
              </a:rPr>
              <a:t>  расстояние умножить на скорость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3600" dirty="0">
                <a:solidFill>
                  <a:srgbClr val="000099"/>
                </a:solidFill>
              </a:rPr>
              <a:t>  к  расстоянию добавить время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3600" dirty="0">
                <a:solidFill>
                  <a:srgbClr val="000099"/>
                </a:solidFill>
              </a:rPr>
              <a:t>  расстояние разделить на скорость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000099"/>
                </a:solidFill>
              </a:rPr>
              <a:t>Решение задач на двустороннее движение</a:t>
            </a:r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I:\Новая папка\1б (26)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4357694"/>
            <a:ext cx="4378709" cy="1704984"/>
          </a:xfrm>
          <a:prstGeom prst="rect">
            <a:avLst/>
          </a:prstGeom>
          <a:noFill/>
        </p:spPr>
      </p:pic>
      <p:pic>
        <p:nvPicPr>
          <p:cNvPr id="1028" name="Picture 4" descr="I:\Новая папка\1б (271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714752"/>
            <a:ext cx="3328228" cy="24145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51"/>
          <p:cNvGrpSpPr>
            <a:grpSpLocks/>
          </p:cNvGrpSpPr>
          <p:nvPr/>
        </p:nvGrpSpPr>
        <p:grpSpPr bwMode="auto">
          <a:xfrm>
            <a:off x="341313" y="4884738"/>
            <a:ext cx="9031287" cy="1363662"/>
            <a:chOff x="-57" y="2880"/>
            <a:chExt cx="5689" cy="859"/>
          </a:xfrm>
        </p:grpSpPr>
        <p:grpSp>
          <p:nvGrpSpPr>
            <p:cNvPr id="3" name="Group 1352"/>
            <p:cNvGrpSpPr>
              <a:grpSpLocks/>
            </p:cNvGrpSpPr>
            <p:nvPr/>
          </p:nvGrpSpPr>
          <p:grpSpPr bwMode="auto">
            <a:xfrm flipH="1" flipV="1">
              <a:off x="-57" y="3583"/>
              <a:ext cx="232" cy="76"/>
              <a:chOff x="2199" y="3091"/>
              <a:chExt cx="432" cy="140"/>
            </a:xfrm>
          </p:grpSpPr>
          <p:sp>
            <p:nvSpPr>
              <p:cNvPr id="174409" name="Freeform 135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4410" name="Freeform 135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" name="Group 1355"/>
            <p:cNvGrpSpPr>
              <a:grpSpLocks/>
            </p:cNvGrpSpPr>
            <p:nvPr/>
          </p:nvGrpSpPr>
          <p:grpSpPr bwMode="auto">
            <a:xfrm flipH="1" flipV="1">
              <a:off x="-57" y="3519"/>
              <a:ext cx="232" cy="76"/>
              <a:chOff x="2199" y="3091"/>
              <a:chExt cx="432" cy="140"/>
            </a:xfrm>
          </p:grpSpPr>
          <p:sp>
            <p:nvSpPr>
              <p:cNvPr id="174412" name="Freeform 1356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4413" name="Freeform 1357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358"/>
            <p:cNvGrpSpPr>
              <a:grpSpLocks/>
            </p:cNvGrpSpPr>
            <p:nvPr/>
          </p:nvGrpSpPr>
          <p:grpSpPr bwMode="auto">
            <a:xfrm flipH="1" flipV="1">
              <a:off x="-9" y="3479"/>
              <a:ext cx="232" cy="76"/>
              <a:chOff x="2199" y="3091"/>
              <a:chExt cx="432" cy="140"/>
            </a:xfrm>
          </p:grpSpPr>
          <p:sp>
            <p:nvSpPr>
              <p:cNvPr id="174415" name="Freeform 1359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4416" name="Freeform 1360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1361"/>
            <p:cNvGrpSpPr>
              <a:grpSpLocks/>
            </p:cNvGrpSpPr>
            <p:nvPr/>
          </p:nvGrpSpPr>
          <p:grpSpPr bwMode="auto">
            <a:xfrm flipH="1" flipV="1">
              <a:off x="31" y="3463"/>
              <a:ext cx="232" cy="76"/>
              <a:chOff x="2199" y="3091"/>
              <a:chExt cx="432" cy="140"/>
            </a:xfrm>
          </p:grpSpPr>
          <p:sp>
            <p:nvSpPr>
              <p:cNvPr id="174418" name="Freeform 1362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4419" name="Freeform 1363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1364"/>
            <p:cNvGrpSpPr>
              <a:grpSpLocks/>
            </p:cNvGrpSpPr>
            <p:nvPr/>
          </p:nvGrpSpPr>
          <p:grpSpPr bwMode="auto">
            <a:xfrm>
              <a:off x="2327" y="3232"/>
              <a:ext cx="1021" cy="296"/>
              <a:chOff x="3353" y="4024"/>
              <a:chExt cx="1021" cy="296"/>
            </a:xfrm>
          </p:grpSpPr>
          <p:grpSp>
            <p:nvGrpSpPr>
              <p:cNvPr id="8" name="Group 1365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9" name="Group 1366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0" name="Group 1367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74424" name="Freeform 136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425" name="Freeform 136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1" name="Group 1370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74427" name="Freeform 137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428" name="Freeform 137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2" name="Group 1373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74430" name="Freeform 137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431" name="Freeform 137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3" name="Group 1376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4" name="Group 1377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74434" name="Freeform 137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435" name="Freeform 137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5" name="Group 1380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74437" name="Freeform 138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438" name="Freeform 138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" name="Group 1383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74440" name="Freeform 138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441" name="Freeform 138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17" name="Group 1386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18" name="Group 1387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9" name="Group 1388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74445" name="Freeform 138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446" name="Freeform 139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20" name="Group 1391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74448" name="Freeform 139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449" name="Freeform 139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21" name="Group 1394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74451" name="Freeform 139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452" name="Freeform 139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22" name="Group 1397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23" name="Group 1398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74455" name="Freeform 139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456" name="Freeform 140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24" name="Group 1401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74458" name="Freeform 140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459" name="Freeform 140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25" name="Group 1404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74461" name="Freeform 140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462" name="Freeform 140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</p:grpSp>
        </p:grpSp>
        <p:grpSp>
          <p:nvGrpSpPr>
            <p:cNvPr id="26" name="Group 1407"/>
            <p:cNvGrpSpPr>
              <a:grpSpLocks/>
            </p:cNvGrpSpPr>
            <p:nvPr/>
          </p:nvGrpSpPr>
          <p:grpSpPr bwMode="auto">
            <a:xfrm>
              <a:off x="47" y="3392"/>
              <a:ext cx="1021" cy="296"/>
              <a:chOff x="3353" y="4024"/>
              <a:chExt cx="1021" cy="296"/>
            </a:xfrm>
          </p:grpSpPr>
          <p:grpSp>
            <p:nvGrpSpPr>
              <p:cNvPr id="27" name="Group 1408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28" name="Group 1409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29" name="Group 1410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74467" name="Freeform 141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468" name="Freeform 141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30" name="Group 1413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74470" name="Freeform 141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471" name="Freeform 141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31" name="Group 1416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74473" name="Freeform 141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474" name="Freeform 141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74432" name="Group 1419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74433" name="Group 1420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74477" name="Freeform 142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478" name="Freeform 142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74436" name="Group 1423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74480" name="Freeform 142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481" name="Freeform 142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74439" name="Group 1426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74483" name="Freeform 142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484" name="Freeform 142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174442" name="Group 1429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174443" name="Group 1430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74444" name="Group 143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74488" name="Freeform 143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489" name="Freeform 143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74447" name="Group 143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74491" name="Freeform 143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492" name="Freeform 143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74450" name="Group 143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74494" name="Freeform 143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495" name="Freeform 143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74453" name="Group 1440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74454" name="Group 144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74498" name="Freeform 144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499" name="Freeform 144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74457" name="Group 144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74501" name="Freeform 144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502" name="Freeform 144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74460" name="Group 144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74504" name="Freeform 144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74505" name="Freeform 144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</p:grpSp>
        </p:grpSp>
        <p:grpSp>
          <p:nvGrpSpPr>
            <p:cNvPr id="174463" name="Group 1450"/>
            <p:cNvGrpSpPr>
              <a:grpSpLocks/>
            </p:cNvGrpSpPr>
            <p:nvPr/>
          </p:nvGrpSpPr>
          <p:grpSpPr bwMode="auto">
            <a:xfrm>
              <a:off x="-9" y="3123"/>
              <a:ext cx="104" cy="52"/>
              <a:chOff x="2199" y="3091"/>
              <a:chExt cx="432" cy="140"/>
            </a:xfrm>
          </p:grpSpPr>
          <p:sp>
            <p:nvSpPr>
              <p:cNvPr id="174507" name="Freeform 1451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4508" name="Freeform 1452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57504" name="Group 1453"/>
            <p:cNvGrpSpPr>
              <a:grpSpLocks/>
            </p:cNvGrpSpPr>
            <p:nvPr/>
          </p:nvGrpSpPr>
          <p:grpSpPr bwMode="auto">
            <a:xfrm>
              <a:off x="-9" y="3059"/>
              <a:ext cx="104" cy="52"/>
              <a:chOff x="2199" y="3091"/>
              <a:chExt cx="432" cy="140"/>
            </a:xfrm>
          </p:grpSpPr>
          <p:sp>
            <p:nvSpPr>
              <p:cNvPr id="174510" name="Freeform 1454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4511" name="Freeform 1455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57505" name="Group 1456"/>
            <p:cNvGrpSpPr>
              <a:grpSpLocks/>
            </p:cNvGrpSpPr>
            <p:nvPr/>
          </p:nvGrpSpPr>
          <p:grpSpPr bwMode="auto">
            <a:xfrm>
              <a:off x="39" y="3019"/>
              <a:ext cx="104" cy="52"/>
              <a:chOff x="2199" y="3091"/>
              <a:chExt cx="432" cy="140"/>
            </a:xfrm>
          </p:grpSpPr>
          <p:sp>
            <p:nvSpPr>
              <p:cNvPr id="174513" name="Freeform 1457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4514" name="Freeform 1458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57506" name="Group 1459"/>
            <p:cNvGrpSpPr>
              <a:grpSpLocks/>
            </p:cNvGrpSpPr>
            <p:nvPr/>
          </p:nvGrpSpPr>
          <p:grpSpPr bwMode="auto">
            <a:xfrm>
              <a:off x="48" y="2880"/>
              <a:ext cx="5584" cy="859"/>
              <a:chOff x="47" y="2784"/>
              <a:chExt cx="5584" cy="859"/>
            </a:xfrm>
          </p:grpSpPr>
          <p:grpSp>
            <p:nvGrpSpPr>
              <p:cNvPr id="157507" name="Group 1460"/>
              <p:cNvGrpSpPr>
                <a:grpSpLocks/>
              </p:cNvGrpSpPr>
              <p:nvPr/>
            </p:nvGrpSpPr>
            <p:grpSpPr bwMode="auto">
              <a:xfrm>
                <a:off x="1839" y="3075"/>
                <a:ext cx="216" cy="116"/>
                <a:chOff x="2199" y="3091"/>
                <a:chExt cx="432" cy="140"/>
              </a:xfrm>
            </p:grpSpPr>
            <p:sp>
              <p:nvSpPr>
                <p:cNvPr id="174517" name="Freeform 146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18" name="Freeform 146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08" name="Group 1463"/>
              <p:cNvGrpSpPr>
                <a:grpSpLocks/>
              </p:cNvGrpSpPr>
              <p:nvPr/>
            </p:nvGrpSpPr>
            <p:grpSpPr bwMode="auto">
              <a:xfrm>
                <a:off x="3551" y="3091"/>
                <a:ext cx="432" cy="140"/>
                <a:chOff x="2199" y="3091"/>
                <a:chExt cx="432" cy="140"/>
              </a:xfrm>
            </p:grpSpPr>
            <p:sp>
              <p:nvSpPr>
                <p:cNvPr id="174520" name="Freeform 146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21" name="Freeform 146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09" name="Group 1466"/>
              <p:cNvGrpSpPr>
                <a:grpSpLocks/>
              </p:cNvGrpSpPr>
              <p:nvPr/>
            </p:nvGrpSpPr>
            <p:grpSpPr bwMode="auto">
              <a:xfrm rot="10627022">
                <a:off x="618" y="3414"/>
                <a:ext cx="432" cy="140"/>
                <a:chOff x="2199" y="3091"/>
                <a:chExt cx="432" cy="140"/>
              </a:xfrm>
            </p:grpSpPr>
            <p:sp>
              <p:nvSpPr>
                <p:cNvPr id="174523" name="Freeform 146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24" name="Freeform 146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10" name="Group 1469"/>
              <p:cNvGrpSpPr>
                <a:grpSpLocks/>
              </p:cNvGrpSpPr>
              <p:nvPr/>
            </p:nvGrpSpPr>
            <p:grpSpPr bwMode="auto">
              <a:xfrm>
                <a:off x="2791" y="3027"/>
                <a:ext cx="104" cy="52"/>
                <a:chOff x="2199" y="3091"/>
                <a:chExt cx="432" cy="140"/>
              </a:xfrm>
            </p:grpSpPr>
            <p:sp>
              <p:nvSpPr>
                <p:cNvPr id="174526" name="Freeform 147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27" name="Freeform 147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13" name="Group 1472"/>
              <p:cNvGrpSpPr>
                <a:grpSpLocks/>
              </p:cNvGrpSpPr>
              <p:nvPr/>
            </p:nvGrpSpPr>
            <p:grpSpPr bwMode="auto">
              <a:xfrm>
                <a:off x="4591" y="2907"/>
                <a:ext cx="104" cy="52"/>
                <a:chOff x="2199" y="3091"/>
                <a:chExt cx="432" cy="140"/>
              </a:xfrm>
            </p:grpSpPr>
            <p:sp>
              <p:nvSpPr>
                <p:cNvPr id="174529" name="Freeform 147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30" name="Freeform 147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16" name="Group 1475"/>
              <p:cNvGrpSpPr>
                <a:grpSpLocks/>
              </p:cNvGrpSpPr>
              <p:nvPr/>
            </p:nvGrpSpPr>
            <p:grpSpPr bwMode="auto">
              <a:xfrm>
                <a:off x="5272" y="3339"/>
                <a:ext cx="104" cy="52"/>
                <a:chOff x="2199" y="3091"/>
                <a:chExt cx="432" cy="140"/>
              </a:xfrm>
            </p:grpSpPr>
            <p:sp>
              <p:nvSpPr>
                <p:cNvPr id="174532" name="Freeform 147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33" name="Freeform 147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19" name="Group 1478"/>
              <p:cNvGrpSpPr>
                <a:grpSpLocks/>
              </p:cNvGrpSpPr>
              <p:nvPr/>
            </p:nvGrpSpPr>
            <p:grpSpPr bwMode="auto">
              <a:xfrm>
                <a:off x="5128" y="3371"/>
                <a:ext cx="104" cy="52"/>
                <a:chOff x="2199" y="3091"/>
                <a:chExt cx="432" cy="140"/>
              </a:xfrm>
            </p:grpSpPr>
            <p:sp>
              <p:nvSpPr>
                <p:cNvPr id="174535" name="Freeform 147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36" name="Freeform 148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20" name="Group 1481"/>
              <p:cNvGrpSpPr>
                <a:grpSpLocks/>
              </p:cNvGrpSpPr>
              <p:nvPr/>
            </p:nvGrpSpPr>
            <p:grpSpPr bwMode="auto">
              <a:xfrm>
                <a:off x="5024" y="3387"/>
                <a:ext cx="104" cy="52"/>
                <a:chOff x="2199" y="3091"/>
                <a:chExt cx="432" cy="140"/>
              </a:xfrm>
            </p:grpSpPr>
            <p:sp>
              <p:nvSpPr>
                <p:cNvPr id="174538" name="Freeform 148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39" name="Freeform 148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21" name="Group 1484"/>
              <p:cNvGrpSpPr>
                <a:grpSpLocks/>
              </p:cNvGrpSpPr>
              <p:nvPr/>
            </p:nvGrpSpPr>
            <p:grpSpPr bwMode="auto">
              <a:xfrm>
                <a:off x="5024" y="3323"/>
                <a:ext cx="104" cy="52"/>
                <a:chOff x="2199" y="3091"/>
                <a:chExt cx="432" cy="140"/>
              </a:xfrm>
            </p:grpSpPr>
            <p:sp>
              <p:nvSpPr>
                <p:cNvPr id="174541" name="Freeform 148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42" name="Freeform 148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24" name="Group 1487"/>
              <p:cNvGrpSpPr>
                <a:grpSpLocks/>
              </p:cNvGrpSpPr>
              <p:nvPr/>
            </p:nvGrpSpPr>
            <p:grpSpPr bwMode="auto">
              <a:xfrm>
                <a:off x="5072" y="3283"/>
                <a:ext cx="104" cy="52"/>
                <a:chOff x="2199" y="3091"/>
                <a:chExt cx="432" cy="140"/>
              </a:xfrm>
            </p:grpSpPr>
            <p:sp>
              <p:nvSpPr>
                <p:cNvPr id="174544" name="Freeform 148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45" name="Freeform 148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27" name="Group 1490"/>
              <p:cNvGrpSpPr>
                <a:grpSpLocks/>
              </p:cNvGrpSpPr>
              <p:nvPr/>
            </p:nvGrpSpPr>
            <p:grpSpPr bwMode="auto">
              <a:xfrm>
                <a:off x="5112" y="3267"/>
                <a:ext cx="104" cy="52"/>
                <a:chOff x="2199" y="3091"/>
                <a:chExt cx="432" cy="140"/>
              </a:xfrm>
            </p:grpSpPr>
            <p:sp>
              <p:nvSpPr>
                <p:cNvPr id="174547" name="Freeform 149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48" name="Freeform 149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30" name="Group 1493"/>
              <p:cNvGrpSpPr>
                <a:grpSpLocks/>
              </p:cNvGrpSpPr>
              <p:nvPr/>
            </p:nvGrpSpPr>
            <p:grpSpPr bwMode="auto">
              <a:xfrm>
                <a:off x="5160" y="3243"/>
                <a:ext cx="104" cy="52"/>
                <a:chOff x="2199" y="3091"/>
                <a:chExt cx="432" cy="140"/>
              </a:xfrm>
            </p:grpSpPr>
            <p:sp>
              <p:nvSpPr>
                <p:cNvPr id="174550" name="Freeform 149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51" name="Freeform 149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31" name="Group 1496"/>
              <p:cNvGrpSpPr>
                <a:grpSpLocks/>
              </p:cNvGrpSpPr>
              <p:nvPr/>
            </p:nvGrpSpPr>
            <p:grpSpPr bwMode="auto">
              <a:xfrm>
                <a:off x="5288" y="3195"/>
                <a:ext cx="104" cy="52"/>
                <a:chOff x="2199" y="3091"/>
                <a:chExt cx="432" cy="140"/>
              </a:xfrm>
            </p:grpSpPr>
            <p:sp>
              <p:nvSpPr>
                <p:cNvPr id="174553" name="Freeform 149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54" name="Freeform 149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34" name="Group 1499"/>
              <p:cNvGrpSpPr>
                <a:grpSpLocks/>
              </p:cNvGrpSpPr>
              <p:nvPr/>
            </p:nvGrpSpPr>
            <p:grpSpPr bwMode="auto">
              <a:xfrm>
                <a:off x="4656" y="3283"/>
                <a:ext cx="104" cy="52"/>
                <a:chOff x="2199" y="3091"/>
                <a:chExt cx="432" cy="140"/>
              </a:xfrm>
            </p:grpSpPr>
            <p:sp>
              <p:nvSpPr>
                <p:cNvPr id="174556" name="Freeform 150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57" name="Freeform 150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37" name="Group 1502"/>
              <p:cNvGrpSpPr>
                <a:grpSpLocks/>
              </p:cNvGrpSpPr>
              <p:nvPr/>
            </p:nvGrpSpPr>
            <p:grpSpPr bwMode="auto">
              <a:xfrm>
                <a:off x="5488" y="3195"/>
                <a:ext cx="104" cy="52"/>
                <a:chOff x="2199" y="3091"/>
                <a:chExt cx="432" cy="140"/>
              </a:xfrm>
            </p:grpSpPr>
            <p:sp>
              <p:nvSpPr>
                <p:cNvPr id="174559" name="Freeform 150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60" name="Freeform 150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40" name="Group 1505"/>
              <p:cNvGrpSpPr>
                <a:grpSpLocks/>
              </p:cNvGrpSpPr>
              <p:nvPr/>
            </p:nvGrpSpPr>
            <p:grpSpPr bwMode="auto">
              <a:xfrm>
                <a:off x="5175" y="2955"/>
                <a:ext cx="104" cy="52"/>
                <a:chOff x="2199" y="3091"/>
                <a:chExt cx="432" cy="140"/>
              </a:xfrm>
            </p:grpSpPr>
            <p:sp>
              <p:nvSpPr>
                <p:cNvPr id="174562" name="Freeform 150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63" name="Freeform 150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43" name="Group 1508"/>
              <p:cNvGrpSpPr>
                <a:grpSpLocks/>
              </p:cNvGrpSpPr>
              <p:nvPr/>
            </p:nvGrpSpPr>
            <p:grpSpPr bwMode="auto">
              <a:xfrm>
                <a:off x="5375" y="2955"/>
                <a:ext cx="104" cy="52"/>
                <a:chOff x="2199" y="3091"/>
                <a:chExt cx="432" cy="140"/>
              </a:xfrm>
            </p:grpSpPr>
            <p:sp>
              <p:nvSpPr>
                <p:cNvPr id="174565" name="Freeform 150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66" name="Freeform 151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46" name="Group 1511"/>
              <p:cNvGrpSpPr>
                <a:grpSpLocks/>
              </p:cNvGrpSpPr>
              <p:nvPr/>
            </p:nvGrpSpPr>
            <p:grpSpPr bwMode="auto">
              <a:xfrm>
                <a:off x="2280" y="3176"/>
                <a:ext cx="119" cy="53"/>
                <a:chOff x="2199" y="3091"/>
                <a:chExt cx="432" cy="140"/>
              </a:xfrm>
            </p:grpSpPr>
            <p:sp>
              <p:nvSpPr>
                <p:cNvPr id="174568" name="Freeform 151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69" name="Freeform 151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49" name="Group 1514"/>
              <p:cNvGrpSpPr>
                <a:grpSpLocks/>
              </p:cNvGrpSpPr>
              <p:nvPr/>
            </p:nvGrpSpPr>
            <p:grpSpPr bwMode="auto">
              <a:xfrm>
                <a:off x="1672" y="3192"/>
                <a:ext cx="104" cy="52"/>
                <a:chOff x="2199" y="3091"/>
                <a:chExt cx="432" cy="140"/>
              </a:xfrm>
            </p:grpSpPr>
            <p:sp>
              <p:nvSpPr>
                <p:cNvPr id="174571" name="Freeform 151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72" name="Freeform 151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52" name="Group 1517"/>
              <p:cNvGrpSpPr>
                <a:grpSpLocks/>
              </p:cNvGrpSpPr>
              <p:nvPr/>
            </p:nvGrpSpPr>
            <p:grpSpPr bwMode="auto">
              <a:xfrm>
                <a:off x="1568" y="3208"/>
                <a:ext cx="104" cy="52"/>
                <a:chOff x="2199" y="3091"/>
                <a:chExt cx="432" cy="140"/>
              </a:xfrm>
            </p:grpSpPr>
            <p:sp>
              <p:nvSpPr>
                <p:cNvPr id="174574" name="Freeform 151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75" name="Freeform 151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55" name="Group 1520"/>
              <p:cNvGrpSpPr>
                <a:grpSpLocks/>
              </p:cNvGrpSpPr>
              <p:nvPr/>
            </p:nvGrpSpPr>
            <p:grpSpPr bwMode="auto">
              <a:xfrm>
                <a:off x="1568" y="3144"/>
                <a:ext cx="104" cy="52"/>
                <a:chOff x="2199" y="3091"/>
                <a:chExt cx="432" cy="140"/>
              </a:xfrm>
            </p:grpSpPr>
            <p:sp>
              <p:nvSpPr>
                <p:cNvPr id="174577" name="Freeform 152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78" name="Freeform 152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56" name="Group 1523"/>
              <p:cNvGrpSpPr>
                <a:grpSpLocks/>
              </p:cNvGrpSpPr>
              <p:nvPr/>
            </p:nvGrpSpPr>
            <p:grpSpPr bwMode="auto">
              <a:xfrm>
                <a:off x="1616" y="3104"/>
                <a:ext cx="104" cy="52"/>
                <a:chOff x="2199" y="3091"/>
                <a:chExt cx="432" cy="140"/>
              </a:xfrm>
            </p:grpSpPr>
            <p:sp>
              <p:nvSpPr>
                <p:cNvPr id="174580" name="Freeform 152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81" name="Freeform 152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59" name="Group 1526"/>
              <p:cNvGrpSpPr>
                <a:grpSpLocks/>
              </p:cNvGrpSpPr>
              <p:nvPr/>
            </p:nvGrpSpPr>
            <p:grpSpPr bwMode="auto">
              <a:xfrm>
                <a:off x="1656" y="3088"/>
                <a:ext cx="104" cy="52"/>
                <a:chOff x="2199" y="3091"/>
                <a:chExt cx="432" cy="140"/>
              </a:xfrm>
            </p:grpSpPr>
            <p:sp>
              <p:nvSpPr>
                <p:cNvPr id="174583" name="Freeform 152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84" name="Freeform 152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62" name="Group 1529"/>
              <p:cNvGrpSpPr>
                <a:grpSpLocks/>
              </p:cNvGrpSpPr>
              <p:nvPr/>
            </p:nvGrpSpPr>
            <p:grpSpPr bwMode="auto">
              <a:xfrm>
                <a:off x="2168" y="3080"/>
                <a:ext cx="119" cy="53"/>
                <a:chOff x="2199" y="3091"/>
                <a:chExt cx="432" cy="140"/>
              </a:xfrm>
            </p:grpSpPr>
            <p:sp>
              <p:nvSpPr>
                <p:cNvPr id="174586" name="Freeform 153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87" name="Freeform 153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65" name="Group 1532"/>
              <p:cNvGrpSpPr>
                <a:grpSpLocks/>
              </p:cNvGrpSpPr>
              <p:nvPr/>
            </p:nvGrpSpPr>
            <p:grpSpPr bwMode="auto">
              <a:xfrm>
                <a:off x="2296" y="3032"/>
                <a:ext cx="119" cy="53"/>
                <a:chOff x="2199" y="3091"/>
                <a:chExt cx="432" cy="140"/>
              </a:xfrm>
            </p:grpSpPr>
            <p:sp>
              <p:nvSpPr>
                <p:cNvPr id="174589" name="Freeform 153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90" name="Freeform 153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464" name="Group 1535"/>
              <p:cNvGrpSpPr>
                <a:grpSpLocks/>
              </p:cNvGrpSpPr>
              <p:nvPr/>
            </p:nvGrpSpPr>
            <p:grpSpPr bwMode="auto">
              <a:xfrm>
                <a:off x="1456" y="3168"/>
                <a:ext cx="104" cy="52"/>
                <a:chOff x="2199" y="3091"/>
                <a:chExt cx="432" cy="140"/>
              </a:xfrm>
            </p:grpSpPr>
            <p:sp>
              <p:nvSpPr>
                <p:cNvPr id="174592" name="Freeform 153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93" name="Freeform 153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465" name="Group 1538"/>
              <p:cNvGrpSpPr>
                <a:grpSpLocks/>
              </p:cNvGrpSpPr>
              <p:nvPr/>
            </p:nvGrpSpPr>
            <p:grpSpPr bwMode="auto">
              <a:xfrm>
                <a:off x="1312" y="3200"/>
                <a:ext cx="104" cy="52"/>
                <a:chOff x="2199" y="3091"/>
                <a:chExt cx="432" cy="140"/>
              </a:xfrm>
            </p:grpSpPr>
            <p:sp>
              <p:nvSpPr>
                <p:cNvPr id="174595" name="Freeform 153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96" name="Freeform 154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466" name="Group 1541"/>
              <p:cNvGrpSpPr>
                <a:grpSpLocks/>
              </p:cNvGrpSpPr>
              <p:nvPr/>
            </p:nvGrpSpPr>
            <p:grpSpPr bwMode="auto">
              <a:xfrm>
                <a:off x="1208" y="3216"/>
                <a:ext cx="104" cy="52"/>
                <a:chOff x="2199" y="3091"/>
                <a:chExt cx="432" cy="140"/>
              </a:xfrm>
            </p:grpSpPr>
            <p:sp>
              <p:nvSpPr>
                <p:cNvPr id="174598" name="Freeform 154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599" name="Freeform 154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469" name="Group 1544"/>
              <p:cNvGrpSpPr>
                <a:grpSpLocks/>
              </p:cNvGrpSpPr>
              <p:nvPr/>
            </p:nvGrpSpPr>
            <p:grpSpPr bwMode="auto">
              <a:xfrm>
                <a:off x="1208" y="3152"/>
                <a:ext cx="104" cy="52"/>
                <a:chOff x="2199" y="3091"/>
                <a:chExt cx="432" cy="140"/>
              </a:xfrm>
            </p:grpSpPr>
            <p:sp>
              <p:nvSpPr>
                <p:cNvPr id="174601" name="Freeform 154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02" name="Freeform 154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472" name="Group 1547"/>
              <p:cNvGrpSpPr>
                <a:grpSpLocks/>
              </p:cNvGrpSpPr>
              <p:nvPr/>
            </p:nvGrpSpPr>
            <p:grpSpPr bwMode="auto">
              <a:xfrm>
                <a:off x="1256" y="3112"/>
                <a:ext cx="104" cy="52"/>
                <a:chOff x="2199" y="3091"/>
                <a:chExt cx="432" cy="140"/>
              </a:xfrm>
            </p:grpSpPr>
            <p:sp>
              <p:nvSpPr>
                <p:cNvPr id="174604" name="Freeform 154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05" name="Freeform 154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475" name="Group 1550"/>
              <p:cNvGrpSpPr>
                <a:grpSpLocks/>
              </p:cNvGrpSpPr>
              <p:nvPr/>
            </p:nvGrpSpPr>
            <p:grpSpPr bwMode="auto">
              <a:xfrm>
                <a:off x="1296" y="3096"/>
                <a:ext cx="104" cy="52"/>
                <a:chOff x="2199" y="3091"/>
                <a:chExt cx="432" cy="140"/>
              </a:xfrm>
            </p:grpSpPr>
            <p:sp>
              <p:nvSpPr>
                <p:cNvPr id="174607" name="Freeform 155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08" name="Freeform 155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476" name="Group 1553"/>
              <p:cNvGrpSpPr>
                <a:grpSpLocks/>
              </p:cNvGrpSpPr>
              <p:nvPr/>
            </p:nvGrpSpPr>
            <p:grpSpPr bwMode="auto">
              <a:xfrm>
                <a:off x="1344" y="3072"/>
                <a:ext cx="104" cy="52"/>
                <a:chOff x="2199" y="3091"/>
                <a:chExt cx="432" cy="140"/>
              </a:xfrm>
            </p:grpSpPr>
            <p:sp>
              <p:nvSpPr>
                <p:cNvPr id="174610" name="Freeform 155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11" name="Freeform 155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479" name="Group 1556"/>
              <p:cNvGrpSpPr>
                <a:grpSpLocks/>
              </p:cNvGrpSpPr>
              <p:nvPr/>
            </p:nvGrpSpPr>
            <p:grpSpPr bwMode="auto">
              <a:xfrm>
                <a:off x="1472" y="3024"/>
                <a:ext cx="104" cy="52"/>
                <a:chOff x="2199" y="3091"/>
                <a:chExt cx="432" cy="140"/>
              </a:xfrm>
            </p:grpSpPr>
            <p:sp>
              <p:nvSpPr>
                <p:cNvPr id="174613" name="Freeform 155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14" name="Freeform 155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482" name="Group 1559"/>
              <p:cNvGrpSpPr>
                <a:grpSpLocks/>
              </p:cNvGrpSpPr>
              <p:nvPr/>
            </p:nvGrpSpPr>
            <p:grpSpPr bwMode="auto">
              <a:xfrm>
                <a:off x="1008" y="3288"/>
                <a:ext cx="104" cy="52"/>
                <a:chOff x="2199" y="3091"/>
                <a:chExt cx="432" cy="140"/>
              </a:xfrm>
            </p:grpSpPr>
            <p:sp>
              <p:nvSpPr>
                <p:cNvPr id="174616" name="Freeform 156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17" name="Freeform 156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485" name="Group 1562"/>
              <p:cNvGrpSpPr>
                <a:grpSpLocks/>
              </p:cNvGrpSpPr>
              <p:nvPr/>
            </p:nvGrpSpPr>
            <p:grpSpPr bwMode="auto">
              <a:xfrm>
                <a:off x="864" y="3320"/>
                <a:ext cx="104" cy="52"/>
                <a:chOff x="2199" y="3091"/>
                <a:chExt cx="432" cy="140"/>
              </a:xfrm>
            </p:grpSpPr>
            <p:sp>
              <p:nvSpPr>
                <p:cNvPr id="174619" name="Freeform 156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20" name="Freeform 156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486" name="Group 1565"/>
              <p:cNvGrpSpPr>
                <a:grpSpLocks/>
              </p:cNvGrpSpPr>
              <p:nvPr/>
            </p:nvGrpSpPr>
            <p:grpSpPr bwMode="auto">
              <a:xfrm>
                <a:off x="760" y="3336"/>
                <a:ext cx="104" cy="52"/>
                <a:chOff x="2199" y="3091"/>
                <a:chExt cx="432" cy="140"/>
              </a:xfrm>
            </p:grpSpPr>
            <p:sp>
              <p:nvSpPr>
                <p:cNvPr id="174622" name="Freeform 156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23" name="Freeform 156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487" name="Group 1568"/>
              <p:cNvGrpSpPr>
                <a:grpSpLocks/>
              </p:cNvGrpSpPr>
              <p:nvPr/>
            </p:nvGrpSpPr>
            <p:grpSpPr bwMode="auto">
              <a:xfrm>
                <a:off x="760" y="3272"/>
                <a:ext cx="104" cy="52"/>
                <a:chOff x="2199" y="3091"/>
                <a:chExt cx="432" cy="140"/>
              </a:xfrm>
            </p:grpSpPr>
            <p:sp>
              <p:nvSpPr>
                <p:cNvPr id="174625" name="Freeform 156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26" name="Freeform 157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490" name="Group 1571"/>
              <p:cNvGrpSpPr>
                <a:grpSpLocks/>
              </p:cNvGrpSpPr>
              <p:nvPr/>
            </p:nvGrpSpPr>
            <p:grpSpPr bwMode="auto">
              <a:xfrm>
                <a:off x="808" y="3232"/>
                <a:ext cx="104" cy="52"/>
                <a:chOff x="2199" y="3091"/>
                <a:chExt cx="432" cy="140"/>
              </a:xfrm>
            </p:grpSpPr>
            <p:sp>
              <p:nvSpPr>
                <p:cNvPr id="174628" name="Freeform 157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29" name="Freeform 157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493" name="Group 1574"/>
              <p:cNvGrpSpPr>
                <a:grpSpLocks/>
              </p:cNvGrpSpPr>
              <p:nvPr/>
            </p:nvGrpSpPr>
            <p:grpSpPr bwMode="auto">
              <a:xfrm>
                <a:off x="848" y="3216"/>
                <a:ext cx="104" cy="52"/>
                <a:chOff x="2199" y="3091"/>
                <a:chExt cx="432" cy="140"/>
              </a:xfrm>
            </p:grpSpPr>
            <p:sp>
              <p:nvSpPr>
                <p:cNvPr id="174631" name="Freeform 157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32" name="Freeform 157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68" name="Group 1577"/>
              <p:cNvGrpSpPr>
                <a:grpSpLocks/>
              </p:cNvGrpSpPr>
              <p:nvPr/>
            </p:nvGrpSpPr>
            <p:grpSpPr bwMode="auto">
              <a:xfrm>
                <a:off x="896" y="3192"/>
                <a:ext cx="104" cy="52"/>
                <a:chOff x="2199" y="3091"/>
                <a:chExt cx="432" cy="140"/>
              </a:xfrm>
            </p:grpSpPr>
            <p:sp>
              <p:nvSpPr>
                <p:cNvPr id="174634" name="Freeform 157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35" name="Freeform 157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71" name="Group 1580"/>
              <p:cNvGrpSpPr>
                <a:grpSpLocks/>
              </p:cNvGrpSpPr>
              <p:nvPr/>
            </p:nvGrpSpPr>
            <p:grpSpPr bwMode="auto">
              <a:xfrm>
                <a:off x="1024" y="3144"/>
                <a:ext cx="104" cy="52"/>
                <a:chOff x="2199" y="3091"/>
                <a:chExt cx="432" cy="140"/>
              </a:xfrm>
            </p:grpSpPr>
            <p:sp>
              <p:nvSpPr>
                <p:cNvPr id="174637" name="Freeform 158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38" name="Freeform 158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74" name="Group 1583"/>
              <p:cNvGrpSpPr>
                <a:grpSpLocks/>
              </p:cNvGrpSpPr>
              <p:nvPr/>
            </p:nvGrpSpPr>
            <p:grpSpPr bwMode="auto">
              <a:xfrm>
                <a:off x="351" y="3091"/>
                <a:ext cx="104" cy="52"/>
                <a:chOff x="2199" y="3091"/>
                <a:chExt cx="432" cy="140"/>
              </a:xfrm>
            </p:grpSpPr>
            <p:sp>
              <p:nvSpPr>
                <p:cNvPr id="174640" name="Freeform 158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41" name="Freeform 158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77" name="Group 1586"/>
              <p:cNvGrpSpPr>
                <a:grpSpLocks/>
              </p:cNvGrpSpPr>
              <p:nvPr/>
            </p:nvGrpSpPr>
            <p:grpSpPr bwMode="auto">
              <a:xfrm>
                <a:off x="207" y="3123"/>
                <a:ext cx="104" cy="52"/>
                <a:chOff x="2199" y="3091"/>
                <a:chExt cx="432" cy="140"/>
              </a:xfrm>
            </p:grpSpPr>
            <p:sp>
              <p:nvSpPr>
                <p:cNvPr id="174643" name="Freeform 158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44" name="Freeform 158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80" name="Group 1589"/>
              <p:cNvGrpSpPr>
                <a:grpSpLocks/>
              </p:cNvGrpSpPr>
              <p:nvPr/>
            </p:nvGrpSpPr>
            <p:grpSpPr bwMode="auto">
              <a:xfrm>
                <a:off x="103" y="3139"/>
                <a:ext cx="104" cy="52"/>
                <a:chOff x="2199" y="3091"/>
                <a:chExt cx="432" cy="140"/>
              </a:xfrm>
            </p:grpSpPr>
            <p:sp>
              <p:nvSpPr>
                <p:cNvPr id="174646" name="Freeform 159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47" name="Freeform 159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85" name="Group 1592"/>
              <p:cNvGrpSpPr>
                <a:grpSpLocks/>
              </p:cNvGrpSpPr>
              <p:nvPr/>
            </p:nvGrpSpPr>
            <p:grpSpPr bwMode="auto">
              <a:xfrm>
                <a:off x="103" y="3075"/>
                <a:ext cx="104" cy="52"/>
                <a:chOff x="2199" y="3091"/>
                <a:chExt cx="432" cy="140"/>
              </a:xfrm>
            </p:grpSpPr>
            <p:sp>
              <p:nvSpPr>
                <p:cNvPr id="174649" name="Freeform 159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50" name="Freeform 159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86" name="Group 1595"/>
              <p:cNvGrpSpPr>
                <a:grpSpLocks/>
              </p:cNvGrpSpPr>
              <p:nvPr/>
            </p:nvGrpSpPr>
            <p:grpSpPr bwMode="auto">
              <a:xfrm>
                <a:off x="151" y="3035"/>
                <a:ext cx="104" cy="52"/>
                <a:chOff x="2199" y="3091"/>
                <a:chExt cx="432" cy="140"/>
              </a:xfrm>
            </p:grpSpPr>
            <p:sp>
              <p:nvSpPr>
                <p:cNvPr id="174652" name="Freeform 159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53" name="Freeform 159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87" name="Group 1598"/>
              <p:cNvGrpSpPr>
                <a:grpSpLocks/>
              </p:cNvGrpSpPr>
              <p:nvPr/>
            </p:nvGrpSpPr>
            <p:grpSpPr bwMode="auto">
              <a:xfrm>
                <a:off x="191" y="3019"/>
                <a:ext cx="104" cy="52"/>
                <a:chOff x="2199" y="3091"/>
                <a:chExt cx="432" cy="140"/>
              </a:xfrm>
            </p:grpSpPr>
            <p:sp>
              <p:nvSpPr>
                <p:cNvPr id="174655" name="Freeform 159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56" name="Freeform 160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88" name="Group 1601"/>
              <p:cNvGrpSpPr>
                <a:grpSpLocks/>
              </p:cNvGrpSpPr>
              <p:nvPr/>
            </p:nvGrpSpPr>
            <p:grpSpPr bwMode="auto">
              <a:xfrm>
                <a:off x="239" y="2995"/>
                <a:ext cx="104" cy="52"/>
                <a:chOff x="2199" y="3091"/>
                <a:chExt cx="432" cy="140"/>
              </a:xfrm>
            </p:grpSpPr>
            <p:sp>
              <p:nvSpPr>
                <p:cNvPr id="174658" name="Freeform 160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59" name="Freeform 160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89" name="Group 1604"/>
              <p:cNvGrpSpPr>
                <a:grpSpLocks/>
              </p:cNvGrpSpPr>
              <p:nvPr/>
            </p:nvGrpSpPr>
            <p:grpSpPr bwMode="auto">
              <a:xfrm>
                <a:off x="367" y="2947"/>
                <a:ext cx="104" cy="52"/>
                <a:chOff x="2199" y="3091"/>
                <a:chExt cx="432" cy="140"/>
              </a:xfrm>
            </p:grpSpPr>
            <p:sp>
              <p:nvSpPr>
                <p:cNvPr id="174661" name="Freeform 160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62" name="Freeform 160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90" name="Group 1607"/>
              <p:cNvGrpSpPr>
                <a:grpSpLocks/>
              </p:cNvGrpSpPr>
              <p:nvPr/>
            </p:nvGrpSpPr>
            <p:grpSpPr bwMode="auto">
              <a:xfrm flipH="1" flipV="1">
                <a:off x="191" y="3535"/>
                <a:ext cx="232" cy="76"/>
                <a:chOff x="2199" y="3091"/>
                <a:chExt cx="432" cy="140"/>
              </a:xfrm>
            </p:grpSpPr>
            <p:sp>
              <p:nvSpPr>
                <p:cNvPr id="174664" name="Freeform 160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65" name="Freeform 160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91" name="Group 1610"/>
              <p:cNvGrpSpPr>
                <a:grpSpLocks/>
              </p:cNvGrpSpPr>
              <p:nvPr/>
            </p:nvGrpSpPr>
            <p:grpSpPr bwMode="auto">
              <a:xfrm flipH="1" flipV="1">
                <a:off x="47" y="3567"/>
                <a:ext cx="232" cy="76"/>
                <a:chOff x="2199" y="3091"/>
                <a:chExt cx="432" cy="140"/>
              </a:xfrm>
            </p:grpSpPr>
            <p:sp>
              <p:nvSpPr>
                <p:cNvPr id="174667" name="Freeform 161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68" name="Freeform 161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92" name="Group 1613"/>
              <p:cNvGrpSpPr>
                <a:grpSpLocks/>
              </p:cNvGrpSpPr>
              <p:nvPr/>
            </p:nvGrpSpPr>
            <p:grpSpPr bwMode="auto">
              <a:xfrm flipH="1" flipV="1">
                <a:off x="79" y="3439"/>
                <a:ext cx="232" cy="76"/>
                <a:chOff x="2199" y="3091"/>
                <a:chExt cx="432" cy="140"/>
              </a:xfrm>
            </p:grpSpPr>
            <p:sp>
              <p:nvSpPr>
                <p:cNvPr id="174670" name="Freeform 161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71" name="Freeform 161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93" name="Group 1616"/>
              <p:cNvGrpSpPr>
                <a:grpSpLocks/>
              </p:cNvGrpSpPr>
              <p:nvPr/>
            </p:nvGrpSpPr>
            <p:grpSpPr bwMode="auto">
              <a:xfrm flipH="1" flipV="1">
                <a:off x="207" y="3391"/>
                <a:ext cx="232" cy="76"/>
                <a:chOff x="2199" y="3091"/>
                <a:chExt cx="432" cy="140"/>
              </a:xfrm>
            </p:grpSpPr>
            <p:sp>
              <p:nvSpPr>
                <p:cNvPr id="174673" name="Freeform 161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74" name="Freeform 161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94" name="Group 1619"/>
              <p:cNvGrpSpPr>
                <a:grpSpLocks/>
              </p:cNvGrpSpPr>
              <p:nvPr/>
            </p:nvGrpSpPr>
            <p:grpSpPr bwMode="auto">
              <a:xfrm>
                <a:off x="920" y="3200"/>
                <a:ext cx="104" cy="52"/>
                <a:chOff x="2199" y="3091"/>
                <a:chExt cx="432" cy="140"/>
              </a:xfrm>
            </p:grpSpPr>
            <p:sp>
              <p:nvSpPr>
                <p:cNvPr id="174676" name="Freeform 162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77" name="Freeform 162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95" name="Group 1622"/>
              <p:cNvGrpSpPr>
                <a:grpSpLocks/>
              </p:cNvGrpSpPr>
              <p:nvPr/>
            </p:nvGrpSpPr>
            <p:grpSpPr bwMode="auto">
              <a:xfrm>
                <a:off x="4359" y="3283"/>
                <a:ext cx="104" cy="52"/>
                <a:chOff x="2199" y="3091"/>
                <a:chExt cx="432" cy="140"/>
              </a:xfrm>
            </p:grpSpPr>
            <p:sp>
              <p:nvSpPr>
                <p:cNvPr id="174679" name="Freeform 162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80" name="Freeform 162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96" name="Group 1625"/>
              <p:cNvGrpSpPr>
                <a:grpSpLocks/>
              </p:cNvGrpSpPr>
              <p:nvPr/>
            </p:nvGrpSpPr>
            <p:grpSpPr bwMode="auto">
              <a:xfrm>
                <a:off x="4215" y="3315"/>
                <a:ext cx="104" cy="52"/>
                <a:chOff x="2199" y="3091"/>
                <a:chExt cx="432" cy="140"/>
              </a:xfrm>
            </p:grpSpPr>
            <p:sp>
              <p:nvSpPr>
                <p:cNvPr id="174682" name="Freeform 162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83" name="Freeform 162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97" name="Group 1628"/>
              <p:cNvGrpSpPr>
                <a:grpSpLocks/>
              </p:cNvGrpSpPr>
              <p:nvPr/>
            </p:nvGrpSpPr>
            <p:grpSpPr bwMode="auto">
              <a:xfrm>
                <a:off x="4111" y="3331"/>
                <a:ext cx="104" cy="52"/>
                <a:chOff x="2199" y="3091"/>
                <a:chExt cx="432" cy="140"/>
              </a:xfrm>
            </p:grpSpPr>
            <p:sp>
              <p:nvSpPr>
                <p:cNvPr id="174685" name="Freeform 162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86" name="Freeform 163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98" name="Group 1631"/>
              <p:cNvGrpSpPr>
                <a:grpSpLocks/>
              </p:cNvGrpSpPr>
              <p:nvPr/>
            </p:nvGrpSpPr>
            <p:grpSpPr bwMode="auto">
              <a:xfrm>
                <a:off x="4111" y="3267"/>
                <a:ext cx="104" cy="52"/>
                <a:chOff x="2199" y="3091"/>
                <a:chExt cx="432" cy="140"/>
              </a:xfrm>
            </p:grpSpPr>
            <p:sp>
              <p:nvSpPr>
                <p:cNvPr id="174688" name="Freeform 163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89" name="Freeform 163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599" name="Group 1634"/>
              <p:cNvGrpSpPr>
                <a:grpSpLocks/>
              </p:cNvGrpSpPr>
              <p:nvPr/>
            </p:nvGrpSpPr>
            <p:grpSpPr bwMode="auto">
              <a:xfrm>
                <a:off x="4159" y="3227"/>
                <a:ext cx="104" cy="52"/>
                <a:chOff x="2199" y="3091"/>
                <a:chExt cx="432" cy="140"/>
              </a:xfrm>
            </p:grpSpPr>
            <p:sp>
              <p:nvSpPr>
                <p:cNvPr id="174691" name="Freeform 163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92" name="Freeform 163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496" name="Group 1637"/>
              <p:cNvGrpSpPr>
                <a:grpSpLocks/>
              </p:cNvGrpSpPr>
              <p:nvPr/>
            </p:nvGrpSpPr>
            <p:grpSpPr bwMode="auto">
              <a:xfrm>
                <a:off x="4199" y="3211"/>
                <a:ext cx="104" cy="52"/>
                <a:chOff x="2199" y="3091"/>
                <a:chExt cx="432" cy="140"/>
              </a:xfrm>
            </p:grpSpPr>
            <p:sp>
              <p:nvSpPr>
                <p:cNvPr id="174694" name="Freeform 163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95" name="Freeform 163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497" name="Group 1640"/>
              <p:cNvGrpSpPr>
                <a:grpSpLocks/>
              </p:cNvGrpSpPr>
              <p:nvPr/>
            </p:nvGrpSpPr>
            <p:grpSpPr bwMode="auto">
              <a:xfrm>
                <a:off x="4247" y="3187"/>
                <a:ext cx="104" cy="52"/>
                <a:chOff x="2199" y="3091"/>
                <a:chExt cx="432" cy="140"/>
              </a:xfrm>
            </p:grpSpPr>
            <p:sp>
              <p:nvSpPr>
                <p:cNvPr id="174697" name="Freeform 164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698" name="Freeform 164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500" name="Group 1643"/>
              <p:cNvGrpSpPr>
                <a:grpSpLocks/>
              </p:cNvGrpSpPr>
              <p:nvPr/>
            </p:nvGrpSpPr>
            <p:grpSpPr bwMode="auto">
              <a:xfrm>
                <a:off x="4375" y="3139"/>
                <a:ext cx="104" cy="52"/>
                <a:chOff x="2199" y="3091"/>
                <a:chExt cx="432" cy="140"/>
              </a:xfrm>
            </p:grpSpPr>
            <p:sp>
              <p:nvSpPr>
                <p:cNvPr id="174700" name="Freeform 164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701" name="Freeform 164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503" name="Group 1646"/>
              <p:cNvGrpSpPr>
                <a:grpSpLocks/>
              </p:cNvGrpSpPr>
              <p:nvPr/>
            </p:nvGrpSpPr>
            <p:grpSpPr bwMode="auto">
              <a:xfrm>
                <a:off x="3503" y="3291"/>
                <a:ext cx="104" cy="52"/>
                <a:chOff x="2199" y="3091"/>
                <a:chExt cx="432" cy="140"/>
              </a:xfrm>
            </p:grpSpPr>
            <p:sp>
              <p:nvSpPr>
                <p:cNvPr id="174703" name="Freeform 164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704" name="Freeform 164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506" name="Group 1649"/>
              <p:cNvGrpSpPr>
                <a:grpSpLocks/>
              </p:cNvGrpSpPr>
              <p:nvPr/>
            </p:nvGrpSpPr>
            <p:grpSpPr bwMode="auto">
              <a:xfrm>
                <a:off x="3359" y="3323"/>
                <a:ext cx="104" cy="52"/>
                <a:chOff x="2199" y="3091"/>
                <a:chExt cx="432" cy="140"/>
              </a:xfrm>
            </p:grpSpPr>
            <p:sp>
              <p:nvSpPr>
                <p:cNvPr id="174706" name="Freeform 165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707" name="Freeform 165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509" name="Group 1652"/>
              <p:cNvGrpSpPr>
                <a:grpSpLocks/>
              </p:cNvGrpSpPr>
              <p:nvPr/>
            </p:nvGrpSpPr>
            <p:grpSpPr bwMode="auto">
              <a:xfrm>
                <a:off x="3255" y="3339"/>
                <a:ext cx="104" cy="52"/>
                <a:chOff x="2199" y="3091"/>
                <a:chExt cx="432" cy="140"/>
              </a:xfrm>
            </p:grpSpPr>
            <p:sp>
              <p:nvSpPr>
                <p:cNvPr id="174709" name="Freeform 165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710" name="Freeform 165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512" name="Group 1655"/>
              <p:cNvGrpSpPr>
                <a:grpSpLocks/>
              </p:cNvGrpSpPr>
              <p:nvPr/>
            </p:nvGrpSpPr>
            <p:grpSpPr bwMode="auto">
              <a:xfrm>
                <a:off x="3255" y="3275"/>
                <a:ext cx="104" cy="52"/>
                <a:chOff x="2199" y="3091"/>
                <a:chExt cx="432" cy="140"/>
              </a:xfrm>
            </p:grpSpPr>
            <p:sp>
              <p:nvSpPr>
                <p:cNvPr id="174712" name="Freeform 165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713" name="Freeform 165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515" name="Group 1658"/>
              <p:cNvGrpSpPr>
                <a:grpSpLocks/>
              </p:cNvGrpSpPr>
              <p:nvPr/>
            </p:nvGrpSpPr>
            <p:grpSpPr bwMode="auto">
              <a:xfrm>
                <a:off x="3303" y="3235"/>
                <a:ext cx="104" cy="52"/>
                <a:chOff x="2199" y="3091"/>
                <a:chExt cx="432" cy="140"/>
              </a:xfrm>
            </p:grpSpPr>
            <p:sp>
              <p:nvSpPr>
                <p:cNvPr id="174715" name="Freeform 165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716" name="Freeform 166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516" name="Group 1661"/>
              <p:cNvGrpSpPr>
                <a:grpSpLocks/>
              </p:cNvGrpSpPr>
              <p:nvPr/>
            </p:nvGrpSpPr>
            <p:grpSpPr bwMode="auto">
              <a:xfrm>
                <a:off x="3343" y="3219"/>
                <a:ext cx="104" cy="52"/>
                <a:chOff x="2199" y="3091"/>
                <a:chExt cx="432" cy="140"/>
              </a:xfrm>
            </p:grpSpPr>
            <p:sp>
              <p:nvSpPr>
                <p:cNvPr id="174718" name="Freeform 166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719" name="Freeform 166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519" name="Group 1664"/>
              <p:cNvGrpSpPr>
                <a:grpSpLocks/>
              </p:cNvGrpSpPr>
              <p:nvPr/>
            </p:nvGrpSpPr>
            <p:grpSpPr bwMode="auto">
              <a:xfrm>
                <a:off x="3391" y="3195"/>
                <a:ext cx="104" cy="52"/>
                <a:chOff x="2199" y="3091"/>
                <a:chExt cx="432" cy="140"/>
              </a:xfrm>
            </p:grpSpPr>
            <p:sp>
              <p:nvSpPr>
                <p:cNvPr id="174721" name="Freeform 166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722" name="Freeform 166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522" name="Group 1667"/>
              <p:cNvGrpSpPr>
                <a:grpSpLocks/>
              </p:cNvGrpSpPr>
              <p:nvPr/>
            </p:nvGrpSpPr>
            <p:grpSpPr bwMode="auto">
              <a:xfrm>
                <a:off x="3519" y="3147"/>
                <a:ext cx="104" cy="52"/>
                <a:chOff x="2199" y="3091"/>
                <a:chExt cx="432" cy="140"/>
              </a:xfrm>
            </p:grpSpPr>
            <p:sp>
              <p:nvSpPr>
                <p:cNvPr id="174724" name="Freeform 166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725" name="Freeform 166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525" name="Group 1670"/>
              <p:cNvGrpSpPr>
                <a:grpSpLocks/>
              </p:cNvGrpSpPr>
              <p:nvPr/>
            </p:nvGrpSpPr>
            <p:grpSpPr bwMode="auto">
              <a:xfrm>
                <a:off x="1055" y="2784"/>
                <a:ext cx="1021" cy="296"/>
                <a:chOff x="3353" y="4024"/>
                <a:chExt cx="1021" cy="296"/>
              </a:xfrm>
            </p:grpSpPr>
            <p:grpSp>
              <p:nvGrpSpPr>
                <p:cNvPr id="174528" name="Group 1671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74531" name="Group 1672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74534" name="Group 167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730" name="Freeform 167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731" name="Freeform 167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74537" name="Group 1676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733" name="Freeform 167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734" name="Freeform 16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74540" name="Group 1679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736" name="Freeform 16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737" name="Freeform 16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174543" name="Group 1682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74546" name="Group 168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740" name="Freeform 16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741" name="Freeform 16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74549" name="Group 1686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743" name="Freeform 16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744" name="Freeform 16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74552" name="Group 1689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746" name="Freeform 16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747" name="Freeform 16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174555" name="Group 1692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74558" name="Group 1693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74561" name="Group 169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751" name="Freeform 16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752" name="Freeform 16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74564" name="Group 1697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754" name="Freeform 16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755" name="Freeform 16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74567" name="Group 1700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757" name="Freeform 170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758" name="Freeform 170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174570" name="Group 1703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74573" name="Group 170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761" name="Freeform 170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762" name="Freeform 170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74576" name="Group 1707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764" name="Freeform 170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765" name="Freeform 170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74579" name="Group 1710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767" name="Freeform 17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768" name="Freeform 17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</p:grpSp>
          </p:grpSp>
          <p:grpSp>
            <p:nvGrpSpPr>
              <p:cNvPr id="174582" name="Group 1713"/>
              <p:cNvGrpSpPr>
                <a:grpSpLocks/>
              </p:cNvGrpSpPr>
              <p:nvPr/>
            </p:nvGrpSpPr>
            <p:grpSpPr bwMode="auto">
              <a:xfrm>
                <a:off x="1983" y="2859"/>
                <a:ext cx="432" cy="140"/>
                <a:chOff x="2199" y="3091"/>
                <a:chExt cx="432" cy="140"/>
              </a:xfrm>
            </p:grpSpPr>
            <p:sp>
              <p:nvSpPr>
                <p:cNvPr id="174770" name="Freeform 171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771" name="Freeform 171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585" name="Group 1716"/>
              <p:cNvGrpSpPr>
                <a:grpSpLocks/>
              </p:cNvGrpSpPr>
              <p:nvPr/>
            </p:nvGrpSpPr>
            <p:grpSpPr bwMode="auto">
              <a:xfrm>
                <a:off x="4031" y="3139"/>
                <a:ext cx="104" cy="52"/>
                <a:chOff x="2199" y="3091"/>
                <a:chExt cx="432" cy="140"/>
              </a:xfrm>
            </p:grpSpPr>
            <p:sp>
              <p:nvSpPr>
                <p:cNvPr id="174773" name="Freeform 171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774" name="Freeform 171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588" name="Group 1719"/>
              <p:cNvGrpSpPr>
                <a:grpSpLocks/>
              </p:cNvGrpSpPr>
              <p:nvPr/>
            </p:nvGrpSpPr>
            <p:grpSpPr bwMode="auto">
              <a:xfrm>
                <a:off x="4519" y="3051"/>
                <a:ext cx="104" cy="52"/>
                <a:chOff x="2199" y="3091"/>
                <a:chExt cx="432" cy="140"/>
              </a:xfrm>
            </p:grpSpPr>
            <p:sp>
              <p:nvSpPr>
                <p:cNvPr id="174776" name="Freeform 172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777" name="Freeform 172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591" name="Group 1722"/>
              <p:cNvGrpSpPr>
                <a:grpSpLocks/>
              </p:cNvGrpSpPr>
              <p:nvPr/>
            </p:nvGrpSpPr>
            <p:grpSpPr bwMode="auto">
              <a:xfrm>
                <a:off x="4935" y="3003"/>
                <a:ext cx="104" cy="52"/>
                <a:chOff x="2199" y="3091"/>
                <a:chExt cx="432" cy="140"/>
              </a:xfrm>
            </p:grpSpPr>
            <p:sp>
              <p:nvSpPr>
                <p:cNvPr id="174779" name="Freeform 172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780" name="Freeform 172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594" name="Group 1725"/>
              <p:cNvGrpSpPr>
                <a:grpSpLocks/>
              </p:cNvGrpSpPr>
              <p:nvPr/>
            </p:nvGrpSpPr>
            <p:grpSpPr bwMode="auto">
              <a:xfrm>
                <a:off x="960" y="3072"/>
                <a:ext cx="432" cy="140"/>
                <a:chOff x="2199" y="3091"/>
                <a:chExt cx="432" cy="140"/>
              </a:xfrm>
            </p:grpSpPr>
            <p:sp>
              <p:nvSpPr>
                <p:cNvPr id="174782" name="Freeform 172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783" name="Freeform 172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597" name="Group 1728"/>
              <p:cNvGrpSpPr>
                <a:grpSpLocks/>
              </p:cNvGrpSpPr>
              <p:nvPr/>
            </p:nvGrpSpPr>
            <p:grpSpPr bwMode="auto">
              <a:xfrm>
                <a:off x="3456" y="3312"/>
                <a:ext cx="1021" cy="296"/>
                <a:chOff x="3353" y="4024"/>
                <a:chExt cx="1021" cy="296"/>
              </a:xfrm>
            </p:grpSpPr>
            <p:grpSp>
              <p:nvGrpSpPr>
                <p:cNvPr id="174600" name="Group 1729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74603" name="Group 1730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74606" name="Group 17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788" name="Freeform 17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789" name="Freeform 17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74609" name="Group 1734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791" name="Freeform 17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792" name="Freeform 17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74612" name="Group 1737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794" name="Freeform 17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795" name="Freeform 17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174615" name="Group 1740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74618" name="Group 17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798" name="Freeform 17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799" name="Freeform 17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74621" name="Group 1744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801" name="Freeform 17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802" name="Freeform 17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74624" name="Group 1747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804" name="Freeform 17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805" name="Freeform 17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174627" name="Group 1750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74630" name="Group 1751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74633" name="Group 17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809" name="Freeform 17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810" name="Freeform 175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74636" name="Group 1755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812" name="Freeform 17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813" name="Freeform 175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74639" name="Group 1758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815" name="Freeform 17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816" name="Freeform 176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174642" name="Group 1761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74645" name="Group 17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819" name="Freeform 17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820" name="Freeform 17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74648" name="Group 1765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822" name="Freeform 176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823" name="Freeform 176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74651" name="Group 1768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825" name="Freeform 176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826" name="Freeform 177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</p:grpSp>
          </p:grpSp>
          <p:grpSp>
            <p:nvGrpSpPr>
              <p:cNvPr id="174654" name="Group 1771"/>
              <p:cNvGrpSpPr>
                <a:grpSpLocks/>
              </p:cNvGrpSpPr>
              <p:nvPr/>
            </p:nvGrpSpPr>
            <p:grpSpPr bwMode="auto">
              <a:xfrm>
                <a:off x="2839" y="3211"/>
                <a:ext cx="432" cy="140"/>
                <a:chOff x="2199" y="3091"/>
                <a:chExt cx="432" cy="140"/>
              </a:xfrm>
            </p:grpSpPr>
            <p:sp>
              <p:nvSpPr>
                <p:cNvPr id="174828" name="Freeform 177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829" name="Freeform 177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657" name="Group 1774"/>
              <p:cNvGrpSpPr>
                <a:grpSpLocks/>
              </p:cNvGrpSpPr>
              <p:nvPr/>
            </p:nvGrpSpPr>
            <p:grpSpPr bwMode="auto">
              <a:xfrm>
                <a:off x="2320" y="3216"/>
                <a:ext cx="119" cy="53"/>
                <a:chOff x="2199" y="3091"/>
                <a:chExt cx="432" cy="140"/>
              </a:xfrm>
            </p:grpSpPr>
            <p:sp>
              <p:nvSpPr>
                <p:cNvPr id="174831" name="Freeform 177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832" name="Freeform 177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660" name="Group 1777"/>
              <p:cNvGrpSpPr>
                <a:grpSpLocks/>
              </p:cNvGrpSpPr>
              <p:nvPr/>
            </p:nvGrpSpPr>
            <p:grpSpPr bwMode="auto">
              <a:xfrm>
                <a:off x="2176" y="3248"/>
                <a:ext cx="119" cy="53"/>
                <a:chOff x="2199" y="3091"/>
                <a:chExt cx="432" cy="140"/>
              </a:xfrm>
            </p:grpSpPr>
            <p:sp>
              <p:nvSpPr>
                <p:cNvPr id="174834" name="Freeform 177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835" name="Freeform 177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663" name="Group 1780"/>
              <p:cNvGrpSpPr>
                <a:grpSpLocks/>
              </p:cNvGrpSpPr>
              <p:nvPr/>
            </p:nvGrpSpPr>
            <p:grpSpPr bwMode="auto">
              <a:xfrm>
                <a:off x="1608" y="3248"/>
                <a:ext cx="104" cy="52"/>
                <a:chOff x="2199" y="3091"/>
                <a:chExt cx="432" cy="140"/>
              </a:xfrm>
            </p:grpSpPr>
            <p:sp>
              <p:nvSpPr>
                <p:cNvPr id="174837" name="Freeform 178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838" name="Freeform 178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666" name="Group 1783"/>
              <p:cNvGrpSpPr>
                <a:grpSpLocks/>
              </p:cNvGrpSpPr>
              <p:nvPr/>
            </p:nvGrpSpPr>
            <p:grpSpPr bwMode="auto">
              <a:xfrm>
                <a:off x="1608" y="3184"/>
                <a:ext cx="104" cy="52"/>
                <a:chOff x="2199" y="3091"/>
                <a:chExt cx="432" cy="140"/>
              </a:xfrm>
            </p:grpSpPr>
            <p:sp>
              <p:nvSpPr>
                <p:cNvPr id="174840" name="Freeform 178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841" name="Freeform 178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669" name="Group 1786"/>
              <p:cNvGrpSpPr>
                <a:grpSpLocks/>
              </p:cNvGrpSpPr>
              <p:nvPr/>
            </p:nvGrpSpPr>
            <p:grpSpPr bwMode="auto">
              <a:xfrm>
                <a:off x="1656" y="3144"/>
                <a:ext cx="104" cy="52"/>
                <a:chOff x="2199" y="3091"/>
                <a:chExt cx="432" cy="140"/>
              </a:xfrm>
            </p:grpSpPr>
            <p:sp>
              <p:nvSpPr>
                <p:cNvPr id="174843" name="Freeform 178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844" name="Freeform 178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672" name="Group 1789"/>
              <p:cNvGrpSpPr>
                <a:grpSpLocks/>
              </p:cNvGrpSpPr>
              <p:nvPr/>
            </p:nvGrpSpPr>
            <p:grpSpPr bwMode="auto">
              <a:xfrm>
                <a:off x="2160" y="3144"/>
                <a:ext cx="119" cy="53"/>
                <a:chOff x="2199" y="3091"/>
                <a:chExt cx="432" cy="140"/>
              </a:xfrm>
            </p:grpSpPr>
            <p:sp>
              <p:nvSpPr>
                <p:cNvPr id="174846" name="Freeform 179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847" name="Freeform 179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675" name="Group 1792"/>
              <p:cNvGrpSpPr>
                <a:grpSpLocks/>
              </p:cNvGrpSpPr>
              <p:nvPr/>
            </p:nvGrpSpPr>
            <p:grpSpPr bwMode="auto">
              <a:xfrm>
                <a:off x="2208" y="3120"/>
                <a:ext cx="119" cy="53"/>
                <a:chOff x="2199" y="3091"/>
                <a:chExt cx="432" cy="140"/>
              </a:xfrm>
            </p:grpSpPr>
            <p:sp>
              <p:nvSpPr>
                <p:cNvPr id="174849" name="Freeform 179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850" name="Freeform 179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678" name="Group 1795"/>
              <p:cNvGrpSpPr>
                <a:grpSpLocks/>
              </p:cNvGrpSpPr>
              <p:nvPr/>
            </p:nvGrpSpPr>
            <p:grpSpPr bwMode="auto">
              <a:xfrm>
                <a:off x="2336" y="3072"/>
                <a:ext cx="119" cy="53"/>
                <a:chOff x="2199" y="3091"/>
                <a:chExt cx="432" cy="140"/>
              </a:xfrm>
            </p:grpSpPr>
            <p:sp>
              <p:nvSpPr>
                <p:cNvPr id="174852" name="Freeform 179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853" name="Freeform 179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681" name="Group 1798"/>
              <p:cNvGrpSpPr>
                <a:grpSpLocks/>
              </p:cNvGrpSpPr>
              <p:nvPr/>
            </p:nvGrpSpPr>
            <p:grpSpPr bwMode="auto">
              <a:xfrm>
                <a:off x="5511" y="3059"/>
                <a:ext cx="104" cy="52"/>
                <a:chOff x="2199" y="3091"/>
                <a:chExt cx="432" cy="140"/>
              </a:xfrm>
            </p:grpSpPr>
            <p:sp>
              <p:nvSpPr>
                <p:cNvPr id="174855" name="Freeform 179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856" name="Freeform 180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684" name="Group 1801"/>
              <p:cNvGrpSpPr>
                <a:grpSpLocks/>
              </p:cNvGrpSpPr>
              <p:nvPr/>
            </p:nvGrpSpPr>
            <p:grpSpPr bwMode="auto">
              <a:xfrm>
                <a:off x="5367" y="3091"/>
                <a:ext cx="104" cy="52"/>
                <a:chOff x="2199" y="3091"/>
                <a:chExt cx="432" cy="140"/>
              </a:xfrm>
            </p:grpSpPr>
            <p:sp>
              <p:nvSpPr>
                <p:cNvPr id="174858" name="Freeform 180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859" name="Freeform 180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687" name="Group 1804"/>
              <p:cNvGrpSpPr>
                <a:grpSpLocks/>
              </p:cNvGrpSpPr>
              <p:nvPr/>
            </p:nvGrpSpPr>
            <p:grpSpPr bwMode="auto">
              <a:xfrm>
                <a:off x="5263" y="3107"/>
                <a:ext cx="104" cy="52"/>
                <a:chOff x="2199" y="3091"/>
                <a:chExt cx="432" cy="140"/>
              </a:xfrm>
            </p:grpSpPr>
            <p:sp>
              <p:nvSpPr>
                <p:cNvPr id="174861" name="Freeform 180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862" name="Freeform 180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690" name="Group 1807"/>
              <p:cNvGrpSpPr>
                <a:grpSpLocks/>
              </p:cNvGrpSpPr>
              <p:nvPr/>
            </p:nvGrpSpPr>
            <p:grpSpPr bwMode="auto">
              <a:xfrm>
                <a:off x="5263" y="3043"/>
                <a:ext cx="104" cy="52"/>
                <a:chOff x="2199" y="3091"/>
                <a:chExt cx="432" cy="140"/>
              </a:xfrm>
            </p:grpSpPr>
            <p:sp>
              <p:nvSpPr>
                <p:cNvPr id="174864" name="Freeform 180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865" name="Freeform 180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693" name="Group 1810"/>
              <p:cNvGrpSpPr>
                <a:grpSpLocks/>
              </p:cNvGrpSpPr>
              <p:nvPr/>
            </p:nvGrpSpPr>
            <p:grpSpPr bwMode="auto">
              <a:xfrm>
                <a:off x="5311" y="3003"/>
                <a:ext cx="104" cy="52"/>
                <a:chOff x="2199" y="3091"/>
                <a:chExt cx="432" cy="140"/>
              </a:xfrm>
            </p:grpSpPr>
            <p:sp>
              <p:nvSpPr>
                <p:cNvPr id="174867" name="Freeform 181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868" name="Freeform 181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696" name="Group 1813"/>
              <p:cNvGrpSpPr>
                <a:grpSpLocks/>
              </p:cNvGrpSpPr>
              <p:nvPr/>
            </p:nvGrpSpPr>
            <p:grpSpPr bwMode="auto">
              <a:xfrm>
                <a:off x="5351" y="2987"/>
                <a:ext cx="104" cy="52"/>
                <a:chOff x="2199" y="3091"/>
                <a:chExt cx="432" cy="140"/>
              </a:xfrm>
            </p:grpSpPr>
            <p:sp>
              <p:nvSpPr>
                <p:cNvPr id="174870" name="Freeform 181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871" name="Freeform 181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699" name="Group 1816"/>
              <p:cNvGrpSpPr>
                <a:grpSpLocks/>
              </p:cNvGrpSpPr>
              <p:nvPr/>
            </p:nvGrpSpPr>
            <p:grpSpPr bwMode="auto">
              <a:xfrm>
                <a:off x="5399" y="2963"/>
                <a:ext cx="104" cy="52"/>
                <a:chOff x="2199" y="3091"/>
                <a:chExt cx="432" cy="140"/>
              </a:xfrm>
            </p:grpSpPr>
            <p:sp>
              <p:nvSpPr>
                <p:cNvPr id="174873" name="Freeform 181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874" name="Freeform 181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702" name="Group 1819"/>
              <p:cNvGrpSpPr>
                <a:grpSpLocks/>
              </p:cNvGrpSpPr>
              <p:nvPr/>
            </p:nvGrpSpPr>
            <p:grpSpPr bwMode="auto">
              <a:xfrm>
                <a:off x="5527" y="2915"/>
                <a:ext cx="104" cy="52"/>
                <a:chOff x="2199" y="3091"/>
                <a:chExt cx="432" cy="140"/>
              </a:xfrm>
            </p:grpSpPr>
            <p:sp>
              <p:nvSpPr>
                <p:cNvPr id="174876" name="Freeform 182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877" name="Freeform 182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705" name="Group 1822"/>
              <p:cNvGrpSpPr>
                <a:grpSpLocks/>
              </p:cNvGrpSpPr>
              <p:nvPr/>
            </p:nvGrpSpPr>
            <p:grpSpPr bwMode="auto">
              <a:xfrm>
                <a:off x="239" y="3075"/>
                <a:ext cx="104" cy="52"/>
                <a:chOff x="2199" y="3091"/>
                <a:chExt cx="432" cy="140"/>
              </a:xfrm>
            </p:grpSpPr>
            <p:sp>
              <p:nvSpPr>
                <p:cNvPr id="174879" name="Freeform 182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880" name="Freeform 182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708" name="Group 1825"/>
              <p:cNvGrpSpPr>
                <a:grpSpLocks/>
              </p:cNvGrpSpPr>
              <p:nvPr/>
            </p:nvGrpSpPr>
            <p:grpSpPr bwMode="auto">
              <a:xfrm>
                <a:off x="95" y="3107"/>
                <a:ext cx="104" cy="52"/>
                <a:chOff x="2199" y="3091"/>
                <a:chExt cx="432" cy="140"/>
              </a:xfrm>
            </p:grpSpPr>
            <p:sp>
              <p:nvSpPr>
                <p:cNvPr id="174882" name="Freeform 182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883" name="Freeform 182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711" name="Group 1828"/>
              <p:cNvGrpSpPr>
                <a:grpSpLocks/>
              </p:cNvGrpSpPr>
              <p:nvPr/>
            </p:nvGrpSpPr>
            <p:grpSpPr bwMode="auto">
              <a:xfrm>
                <a:off x="79" y="3003"/>
                <a:ext cx="104" cy="52"/>
                <a:chOff x="2199" y="3091"/>
                <a:chExt cx="432" cy="140"/>
              </a:xfrm>
            </p:grpSpPr>
            <p:sp>
              <p:nvSpPr>
                <p:cNvPr id="174885" name="Freeform 182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886" name="Freeform 183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714" name="Group 1831"/>
              <p:cNvGrpSpPr>
                <a:grpSpLocks/>
              </p:cNvGrpSpPr>
              <p:nvPr/>
            </p:nvGrpSpPr>
            <p:grpSpPr bwMode="auto">
              <a:xfrm>
                <a:off x="127" y="2979"/>
                <a:ext cx="104" cy="52"/>
                <a:chOff x="2199" y="3091"/>
                <a:chExt cx="432" cy="140"/>
              </a:xfrm>
            </p:grpSpPr>
            <p:sp>
              <p:nvSpPr>
                <p:cNvPr id="174888" name="Freeform 183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889" name="Freeform 183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717" name="Group 1834"/>
              <p:cNvGrpSpPr>
                <a:grpSpLocks/>
              </p:cNvGrpSpPr>
              <p:nvPr/>
            </p:nvGrpSpPr>
            <p:grpSpPr bwMode="auto">
              <a:xfrm>
                <a:off x="255" y="2931"/>
                <a:ext cx="104" cy="52"/>
                <a:chOff x="2199" y="3091"/>
                <a:chExt cx="432" cy="140"/>
              </a:xfrm>
            </p:grpSpPr>
            <p:sp>
              <p:nvSpPr>
                <p:cNvPr id="174891" name="Freeform 183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892" name="Freeform 183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720" name="Group 1837"/>
              <p:cNvGrpSpPr>
                <a:grpSpLocks/>
              </p:cNvGrpSpPr>
              <p:nvPr/>
            </p:nvGrpSpPr>
            <p:grpSpPr bwMode="auto">
              <a:xfrm>
                <a:off x="847" y="3067"/>
                <a:ext cx="104" cy="52"/>
                <a:chOff x="2199" y="3091"/>
                <a:chExt cx="432" cy="140"/>
              </a:xfrm>
            </p:grpSpPr>
            <p:sp>
              <p:nvSpPr>
                <p:cNvPr id="174894" name="Freeform 183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895" name="Freeform 183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723" name="Group 1840"/>
              <p:cNvGrpSpPr>
                <a:grpSpLocks/>
              </p:cNvGrpSpPr>
              <p:nvPr/>
            </p:nvGrpSpPr>
            <p:grpSpPr bwMode="auto">
              <a:xfrm>
                <a:off x="703" y="3099"/>
                <a:ext cx="104" cy="52"/>
                <a:chOff x="2199" y="3091"/>
                <a:chExt cx="432" cy="140"/>
              </a:xfrm>
            </p:grpSpPr>
            <p:sp>
              <p:nvSpPr>
                <p:cNvPr id="174897" name="Freeform 184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898" name="Freeform 184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726" name="Group 1843"/>
              <p:cNvGrpSpPr>
                <a:grpSpLocks/>
              </p:cNvGrpSpPr>
              <p:nvPr/>
            </p:nvGrpSpPr>
            <p:grpSpPr bwMode="auto">
              <a:xfrm>
                <a:off x="599" y="3115"/>
                <a:ext cx="104" cy="52"/>
                <a:chOff x="2199" y="3091"/>
                <a:chExt cx="432" cy="140"/>
              </a:xfrm>
            </p:grpSpPr>
            <p:sp>
              <p:nvSpPr>
                <p:cNvPr id="174900" name="Freeform 184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901" name="Freeform 184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727" name="Group 1846"/>
              <p:cNvGrpSpPr>
                <a:grpSpLocks/>
              </p:cNvGrpSpPr>
              <p:nvPr/>
            </p:nvGrpSpPr>
            <p:grpSpPr bwMode="auto">
              <a:xfrm>
                <a:off x="599" y="3051"/>
                <a:ext cx="104" cy="52"/>
                <a:chOff x="2199" y="3091"/>
                <a:chExt cx="432" cy="140"/>
              </a:xfrm>
            </p:grpSpPr>
            <p:sp>
              <p:nvSpPr>
                <p:cNvPr id="174903" name="Freeform 184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904" name="Freeform 184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728" name="Group 1849"/>
              <p:cNvGrpSpPr>
                <a:grpSpLocks/>
              </p:cNvGrpSpPr>
              <p:nvPr/>
            </p:nvGrpSpPr>
            <p:grpSpPr bwMode="auto">
              <a:xfrm>
                <a:off x="647" y="3011"/>
                <a:ext cx="104" cy="52"/>
                <a:chOff x="2199" y="3091"/>
                <a:chExt cx="432" cy="140"/>
              </a:xfrm>
            </p:grpSpPr>
            <p:sp>
              <p:nvSpPr>
                <p:cNvPr id="174906" name="Freeform 185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907" name="Freeform 185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729" name="Group 1852"/>
              <p:cNvGrpSpPr>
                <a:grpSpLocks/>
              </p:cNvGrpSpPr>
              <p:nvPr/>
            </p:nvGrpSpPr>
            <p:grpSpPr bwMode="auto">
              <a:xfrm>
                <a:off x="687" y="2995"/>
                <a:ext cx="104" cy="52"/>
                <a:chOff x="2199" y="3091"/>
                <a:chExt cx="432" cy="140"/>
              </a:xfrm>
            </p:grpSpPr>
            <p:sp>
              <p:nvSpPr>
                <p:cNvPr id="174909" name="Freeform 185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910" name="Freeform 185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732" name="Group 1855"/>
              <p:cNvGrpSpPr>
                <a:grpSpLocks/>
              </p:cNvGrpSpPr>
              <p:nvPr/>
            </p:nvGrpSpPr>
            <p:grpSpPr bwMode="auto">
              <a:xfrm>
                <a:off x="735" y="2971"/>
                <a:ext cx="104" cy="52"/>
                <a:chOff x="2199" y="3091"/>
                <a:chExt cx="432" cy="140"/>
              </a:xfrm>
            </p:grpSpPr>
            <p:sp>
              <p:nvSpPr>
                <p:cNvPr id="174912" name="Freeform 185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913" name="Freeform 185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735" name="Group 1858"/>
              <p:cNvGrpSpPr>
                <a:grpSpLocks/>
              </p:cNvGrpSpPr>
              <p:nvPr/>
            </p:nvGrpSpPr>
            <p:grpSpPr bwMode="auto">
              <a:xfrm>
                <a:off x="863" y="2923"/>
                <a:ext cx="104" cy="52"/>
                <a:chOff x="2199" y="3091"/>
                <a:chExt cx="432" cy="140"/>
              </a:xfrm>
            </p:grpSpPr>
            <p:sp>
              <p:nvSpPr>
                <p:cNvPr id="174915" name="Freeform 185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916" name="Freeform 186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738" name="Group 1861"/>
              <p:cNvGrpSpPr>
                <a:grpSpLocks/>
              </p:cNvGrpSpPr>
              <p:nvPr/>
            </p:nvGrpSpPr>
            <p:grpSpPr bwMode="auto">
              <a:xfrm>
                <a:off x="807" y="2947"/>
                <a:ext cx="432" cy="140"/>
                <a:chOff x="2199" y="3091"/>
                <a:chExt cx="432" cy="140"/>
              </a:xfrm>
            </p:grpSpPr>
            <p:sp>
              <p:nvSpPr>
                <p:cNvPr id="174918" name="Freeform 186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919" name="Freeform 186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739" name="Group 1864"/>
              <p:cNvGrpSpPr>
                <a:grpSpLocks/>
              </p:cNvGrpSpPr>
              <p:nvPr/>
            </p:nvGrpSpPr>
            <p:grpSpPr bwMode="auto">
              <a:xfrm>
                <a:off x="1248" y="3264"/>
                <a:ext cx="1021" cy="296"/>
                <a:chOff x="3353" y="4024"/>
                <a:chExt cx="1021" cy="296"/>
              </a:xfrm>
            </p:grpSpPr>
            <p:grpSp>
              <p:nvGrpSpPr>
                <p:cNvPr id="174742" name="Group 1865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74745" name="Group 1866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74748" name="Group 18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924" name="Freeform 186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925" name="Freeform 186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74749" name="Group 1870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927" name="Freeform 187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928" name="Freeform 187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74750" name="Group 1873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930" name="Freeform 187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931" name="Freeform 187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174753" name="Group 1876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74756" name="Group 18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934" name="Freeform 18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935" name="Freeform 187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74759" name="Group 1880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937" name="Freeform 18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938" name="Freeform 188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74760" name="Group 1883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940" name="Freeform 18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941" name="Freeform 18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174763" name="Group 1886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74766" name="Group 1887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74769" name="Group 18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945" name="Freeform 18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946" name="Freeform 18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74772" name="Group 1891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948" name="Freeform 18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949" name="Freeform 18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74775" name="Group 1894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951" name="Freeform 18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952" name="Freeform 18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174778" name="Group 1897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74781" name="Group 18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955" name="Freeform 18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956" name="Freeform 19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74784" name="Group 1901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958" name="Freeform 190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959" name="Freeform 190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74785" name="Group 1904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961" name="Freeform 190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962" name="Freeform 190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</p:grpSp>
          </p:grpSp>
          <p:grpSp>
            <p:nvGrpSpPr>
              <p:cNvPr id="174786" name="Group 1907"/>
              <p:cNvGrpSpPr>
                <a:grpSpLocks/>
              </p:cNvGrpSpPr>
              <p:nvPr/>
            </p:nvGrpSpPr>
            <p:grpSpPr bwMode="auto">
              <a:xfrm>
                <a:off x="4055" y="2976"/>
                <a:ext cx="1021" cy="296"/>
                <a:chOff x="3353" y="4024"/>
                <a:chExt cx="1021" cy="296"/>
              </a:xfrm>
            </p:grpSpPr>
            <p:grpSp>
              <p:nvGrpSpPr>
                <p:cNvPr id="174787" name="Group 1908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74790" name="Group 1909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74793" name="Group 19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967" name="Freeform 19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968" name="Freeform 19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74796" name="Group 1913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970" name="Freeform 191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971" name="Freeform 19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74797" name="Group 1916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973" name="Freeform 19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974" name="Freeform 19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174800" name="Group 1919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74803" name="Group 192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977" name="Freeform 19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978" name="Freeform 19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74806" name="Group 1923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980" name="Freeform 19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981" name="Freeform 19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74807" name="Group 1926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983" name="Freeform 19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984" name="Freeform 19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174808" name="Group 1929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74811" name="Group 1930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74814" name="Group 19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988" name="Freeform 19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989" name="Freeform 19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74817" name="Group 1934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991" name="Freeform 19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992" name="Freeform 19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74818" name="Group 1937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994" name="Freeform 19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995" name="Freeform 19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174821" name="Group 1940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74824" name="Group 19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4998" name="Freeform 19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4999" name="Freeform 19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74827" name="Group 1944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5001" name="Freeform 19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5002" name="Freeform 19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74830" name="Group 1947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75004" name="Freeform 19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75005" name="Freeform 19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</p:grpSp>
          </p:grpSp>
        </p:grpSp>
      </p:grpSp>
      <p:sp>
        <p:nvSpPr>
          <p:cNvPr id="157279" name="Text Box 607"/>
          <p:cNvSpPr txBox="1">
            <a:spLocks noChangeArrowheads="1"/>
          </p:cNvSpPr>
          <p:nvPr/>
        </p:nvSpPr>
        <p:spPr bwMode="auto">
          <a:xfrm>
            <a:off x="104775" y="152400"/>
            <a:ext cx="9039225" cy="19177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</a:rPr>
              <a:t>Из двух сел выехали одновременно навстречу друг другу трактор и повозка с сеном. Скорость трактора 9 км/ч, а скорость повозки 7 км/ч. Чему равно расстояние между селами, если встреча произошла через 2 ч после начала движения?              </a:t>
            </a:r>
          </a:p>
        </p:txBody>
      </p:sp>
      <p:grpSp>
        <p:nvGrpSpPr>
          <p:cNvPr id="174833" name="Group 1282"/>
          <p:cNvGrpSpPr>
            <a:grpSpLocks/>
          </p:cNvGrpSpPr>
          <p:nvPr/>
        </p:nvGrpSpPr>
        <p:grpSpPr bwMode="auto">
          <a:xfrm>
            <a:off x="9144000" y="4114800"/>
            <a:ext cx="2619375" cy="1284288"/>
            <a:chOff x="1104" y="2400"/>
            <a:chExt cx="1650" cy="809"/>
          </a:xfrm>
        </p:grpSpPr>
        <p:grpSp>
          <p:nvGrpSpPr>
            <p:cNvPr id="174836" name="Group 1278"/>
            <p:cNvGrpSpPr>
              <a:grpSpLocks/>
            </p:cNvGrpSpPr>
            <p:nvPr/>
          </p:nvGrpSpPr>
          <p:grpSpPr bwMode="auto">
            <a:xfrm>
              <a:off x="2064" y="2400"/>
              <a:ext cx="690" cy="768"/>
              <a:chOff x="2160" y="2160"/>
              <a:chExt cx="930" cy="1056"/>
            </a:xfrm>
          </p:grpSpPr>
          <p:grpSp>
            <p:nvGrpSpPr>
              <p:cNvPr id="174839" name="Group 836"/>
              <p:cNvGrpSpPr>
                <a:grpSpLocks/>
              </p:cNvGrpSpPr>
              <p:nvPr/>
            </p:nvGrpSpPr>
            <p:grpSpPr bwMode="auto">
              <a:xfrm rot="-1131">
                <a:off x="2215" y="3008"/>
                <a:ext cx="193" cy="208"/>
                <a:chOff x="3973" y="2756"/>
                <a:chExt cx="148" cy="164"/>
              </a:xfrm>
            </p:grpSpPr>
            <p:grpSp>
              <p:nvGrpSpPr>
                <p:cNvPr id="174842" name="Group 837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grpSp>
                <p:nvGrpSpPr>
                  <p:cNvPr id="174845" name="Group 838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157511" name="Oval 8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57512" name="Oval 8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74848" name="Group 841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57514" name="Oval 8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57515" name="Oval 8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74851" name="Group 844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157517" name="Freeform 845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7518" name="Freeform 846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74854" name="Group 847"/>
              <p:cNvGrpSpPr>
                <a:grpSpLocks/>
              </p:cNvGrpSpPr>
              <p:nvPr/>
            </p:nvGrpSpPr>
            <p:grpSpPr bwMode="auto">
              <a:xfrm rot="-1131">
                <a:off x="2746" y="3008"/>
                <a:ext cx="194" cy="208"/>
                <a:chOff x="4381" y="2756"/>
                <a:chExt cx="148" cy="164"/>
              </a:xfrm>
            </p:grpSpPr>
            <p:grpSp>
              <p:nvGrpSpPr>
                <p:cNvPr id="174857" name="Group 848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grpSp>
                <p:nvGrpSpPr>
                  <p:cNvPr id="174860" name="Group 849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57522" name="Oval 8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57523" name="Oval 8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74863" name="Group 852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57525" name="Oval 8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57526" name="Oval 8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74866" name="Group 855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157528" name="Freeform 85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7529" name="Freeform 85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74869" name="Group 858"/>
              <p:cNvGrpSpPr>
                <a:grpSpLocks/>
              </p:cNvGrpSpPr>
              <p:nvPr/>
            </p:nvGrpSpPr>
            <p:grpSpPr bwMode="auto">
              <a:xfrm rot="-1131">
                <a:off x="2215" y="3008"/>
                <a:ext cx="193" cy="208"/>
                <a:chOff x="3973" y="2756"/>
                <a:chExt cx="148" cy="164"/>
              </a:xfrm>
            </p:grpSpPr>
            <p:grpSp>
              <p:nvGrpSpPr>
                <p:cNvPr id="174872" name="Group 859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sp>
                <p:nvSpPr>
                  <p:cNvPr id="157532" name="Oval 860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7533" name="Oval 861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74875" name="Group 862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157535" name="Oval 863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7536" name="Oval 864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74878" name="Group 865"/>
              <p:cNvGrpSpPr>
                <a:grpSpLocks/>
              </p:cNvGrpSpPr>
              <p:nvPr/>
            </p:nvGrpSpPr>
            <p:grpSpPr bwMode="auto">
              <a:xfrm rot="-1131">
                <a:off x="2231" y="3026"/>
                <a:ext cx="159" cy="172"/>
                <a:chOff x="3985" y="2770"/>
                <a:chExt cx="123" cy="136"/>
              </a:xfrm>
            </p:grpSpPr>
            <p:sp>
              <p:nvSpPr>
                <p:cNvPr id="157538" name="Freeform 866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539" name="Freeform 867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881" name="Group 868"/>
              <p:cNvGrpSpPr>
                <a:grpSpLocks/>
              </p:cNvGrpSpPr>
              <p:nvPr/>
            </p:nvGrpSpPr>
            <p:grpSpPr bwMode="auto">
              <a:xfrm rot="-1131">
                <a:off x="2215" y="3008"/>
                <a:ext cx="193" cy="208"/>
                <a:chOff x="3973" y="2756"/>
                <a:chExt cx="148" cy="164"/>
              </a:xfrm>
            </p:grpSpPr>
            <p:sp>
              <p:nvSpPr>
                <p:cNvPr id="157541" name="Oval 869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542" name="Oval 870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884" name="Group 871"/>
              <p:cNvGrpSpPr>
                <a:grpSpLocks/>
              </p:cNvGrpSpPr>
              <p:nvPr/>
            </p:nvGrpSpPr>
            <p:grpSpPr bwMode="auto">
              <a:xfrm rot="-1131">
                <a:off x="2231" y="3026"/>
                <a:ext cx="159" cy="172"/>
                <a:chOff x="3985" y="2770"/>
                <a:chExt cx="123" cy="136"/>
              </a:xfrm>
            </p:grpSpPr>
            <p:sp>
              <p:nvSpPr>
                <p:cNvPr id="157544" name="Oval 872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545" name="Oval 873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887" name="Group 874"/>
              <p:cNvGrpSpPr>
                <a:grpSpLocks/>
              </p:cNvGrpSpPr>
              <p:nvPr/>
            </p:nvGrpSpPr>
            <p:grpSpPr bwMode="auto">
              <a:xfrm rot="-1131">
                <a:off x="2215" y="3008"/>
                <a:ext cx="193" cy="208"/>
                <a:chOff x="3973" y="2756"/>
                <a:chExt cx="148" cy="164"/>
              </a:xfrm>
            </p:grpSpPr>
            <p:sp>
              <p:nvSpPr>
                <p:cNvPr id="157547" name="Oval 875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548" name="Oval 876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890" name="Group 877"/>
              <p:cNvGrpSpPr>
                <a:grpSpLocks/>
              </p:cNvGrpSpPr>
              <p:nvPr/>
            </p:nvGrpSpPr>
            <p:grpSpPr bwMode="auto">
              <a:xfrm rot="-1131">
                <a:off x="2231" y="3026"/>
                <a:ext cx="159" cy="172"/>
                <a:chOff x="3985" y="2770"/>
                <a:chExt cx="123" cy="136"/>
              </a:xfrm>
            </p:grpSpPr>
            <p:sp>
              <p:nvSpPr>
                <p:cNvPr id="157550" name="Oval 878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551" name="Oval 879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893" name="Group 880"/>
              <p:cNvGrpSpPr>
                <a:grpSpLocks/>
              </p:cNvGrpSpPr>
              <p:nvPr/>
            </p:nvGrpSpPr>
            <p:grpSpPr bwMode="auto">
              <a:xfrm rot="-1131">
                <a:off x="2231" y="3026"/>
                <a:ext cx="159" cy="172"/>
                <a:chOff x="3985" y="2770"/>
                <a:chExt cx="123" cy="136"/>
              </a:xfrm>
            </p:grpSpPr>
            <p:sp>
              <p:nvSpPr>
                <p:cNvPr id="157553" name="Freeform 881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554" name="Freeform 882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896" name="Group 883"/>
              <p:cNvGrpSpPr>
                <a:grpSpLocks/>
              </p:cNvGrpSpPr>
              <p:nvPr/>
            </p:nvGrpSpPr>
            <p:grpSpPr bwMode="auto">
              <a:xfrm rot="-1131">
                <a:off x="2746" y="3008"/>
                <a:ext cx="194" cy="208"/>
                <a:chOff x="4381" y="2756"/>
                <a:chExt cx="148" cy="164"/>
              </a:xfrm>
            </p:grpSpPr>
            <p:grpSp>
              <p:nvGrpSpPr>
                <p:cNvPr id="174899" name="Group 884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sp>
                <p:nvSpPr>
                  <p:cNvPr id="157557" name="Oval 88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7558" name="Oval 88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74902" name="Group 887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157560" name="Oval 88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7561" name="Oval 88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74905" name="Group 890"/>
              <p:cNvGrpSpPr>
                <a:grpSpLocks/>
              </p:cNvGrpSpPr>
              <p:nvPr/>
            </p:nvGrpSpPr>
            <p:grpSpPr bwMode="auto">
              <a:xfrm rot="-1131">
                <a:off x="2763" y="3026"/>
                <a:ext cx="160" cy="172"/>
                <a:chOff x="4393" y="2770"/>
                <a:chExt cx="123" cy="136"/>
              </a:xfrm>
            </p:grpSpPr>
            <p:sp>
              <p:nvSpPr>
                <p:cNvPr id="157563" name="Freeform 891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564" name="Freeform 892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908" name="Group 893"/>
              <p:cNvGrpSpPr>
                <a:grpSpLocks/>
              </p:cNvGrpSpPr>
              <p:nvPr/>
            </p:nvGrpSpPr>
            <p:grpSpPr bwMode="auto">
              <a:xfrm rot="-1131">
                <a:off x="2746" y="3008"/>
                <a:ext cx="194" cy="208"/>
                <a:chOff x="4381" y="2756"/>
                <a:chExt cx="148" cy="164"/>
              </a:xfrm>
            </p:grpSpPr>
            <p:sp>
              <p:nvSpPr>
                <p:cNvPr id="157566" name="Oval 894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567" name="Oval 895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4911" name="Group 896"/>
              <p:cNvGrpSpPr>
                <a:grpSpLocks/>
              </p:cNvGrpSpPr>
              <p:nvPr/>
            </p:nvGrpSpPr>
            <p:grpSpPr bwMode="auto">
              <a:xfrm rot="-1131">
                <a:off x="2763" y="3026"/>
                <a:ext cx="160" cy="172"/>
                <a:chOff x="4393" y="2770"/>
                <a:chExt cx="123" cy="136"/>
              </a:xfrm>
            </p:grpSpPr>
            <p:sp>
              <p:nvSpPr>
                <p:cNvPr id="157569" name="Oval 897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570" name="Oval 898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248" name="Group 899"/>
              <p:cNvGrpSpPr>
                <a:grpSpLocks/>
              </p:cNvGrpSpPr>
              <p:nvPr/>
            </p:nvGrpSpPr>
            <p:grpSpPr bwMode="auto">
              <a:xfrm rot="-1131">
                <a:off x="2746" y="3008"/>
                <a:ext cx="194" cy="208"/>
                <a:chOff x="4381" y="2756"/>
                <a:chExt cx="148" cy="164"/>
              </a:xfrm>
            </p:grpSpPr>
            <p:sp>
              <p:nvSpPr>
                <p:cNvPr id="157572" name="Oval 900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573" name="Oval 901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249" name="Group 902"/>
              <p:cNvGrpSpPr>
                <a:grpSpLocks/>
              </p:cNvGrpSpPr>
              <p:nvPr/>
            </p:nvGrpSpPr>
            <p:grpSpPr bwMode="auto">
              <a:xfrm rot="-1131">
                <a:off x="2763" y="3026"/>
                <a:ext cx="160" cy="172"/>
                <a:chOff x="4393" y="2770"/>
                <a:chExt cx="123" cy="136"/>
              </a:xfrm>
            </p:grpSpPr>
            <p:sp>
              <p:nvSpPr>
                <p:cNvPr id="157575" name="Oval 903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576" name="Oval 904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250" name="Group 905"/>
              <p:cNvGrpSpPr>
                <a:grpSpLocks/>
              </p:cNvGrpSpPr>
              <p:nvPr/>
            </p:nvGrpSpPr>
            <p:grpSpPr bwMode="auto">
              <a:xfrm rot="-1131">
                <a:off x="2763" y="3026"/>
                <a:ext cx="160" cy="172"/>
                <a:chOff x="4393" y="2770"/>
                <a:chExt cx="123" cy="136"/>
              </a:xfrm>
            </p:grpSpPr>
            <p:sp>
              <p:nvSpPr>
                <p:cNvPr id="157578" name="Freeform 906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7579" name="Freeform 907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7251" name="Group 908"/>
              <p:cNvGrpSpPr>
                <a:grpSpLocks/>
              </p:cNvGrpSpPr>
              <p:nvPr/>
            </p:nvGrpSpPr>
            <p:grpSpPr bwMode="auto">
              <a:xfrm rot="-1131">
                <a:off x="2166" y="2955"/>
                <a:ext cx="824" cy="104"/>
                <a:chOff x="3936" y="2509"/>
                <a:chExt cx="630" cy="288"/>
              </a:xfrm>
            </p:grpSpPr>
            <p:pic>
              <p:nvPicPr>
                <p:cNvPr id="157581" name="Picture 909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936" y="2509"/>
                  <a:ext cx="63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57582" name="Rectangle 910"/>
                <p:cNvSpPr>
                  <a:spLocks noChangeArrowheads="1"/>
                </p:cNvSpPr>
                <p:nvPr/>
              </p:nvSpPr>
              <p:spPr bwMode="auto">
                <a:xfrm>
                  <a:off x="3936" y="2511"/>
                  <a:ext cx="630" cy="286"/>
                </a:xfrm>
                <a:prstGeom prst="rect">
                  <a:avLst/>
                </a:prstGeom>
                <a:noFill/>
                <a:ln w="9525" cap="rnd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57583" name="Freeform 911" descr="Дуб"/>
              <p:cNvSpPr>
                <a:spLocks/>
              </p:cNvSpPr>
              <p:nvPr/>
            </p:nvSpPr>
            <p:spPr bwMode="auto">
              <a:xfrm>
                <a:off x="2166" y="2844"/>
                <a:ext cx="924" cy="112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08" y="0"/>
                  </a:cxn>
                  <a:cxn ang="0">
                    <a:pos x="1200" y="0"/>
                  </a:cxn>
                  <a:cxn ang="0">
                    <a:pos x="1056" y="144"/>
                  </a:cxn>
                  <a:cxn ang="0">
                    <a:pos x="0" y="144"/>
                  </a:cxn>
                </a:cxnLst>
                <a:rect l="0" t="0" r="r" b="b"/>
                <a:pathLst>
                  <a:path w="1200" h="144">
                    <a:moveTo>
                      <a:pt x="0" y="144"/>
                    </a:moveTo>
                    <a:lnTo>
                      <a:pt x="208" y="0"/>
                    </a:lnTo>
                    <a:lnTo>
                      <a:pt x="1200" y="0"/>
                    </a:lnTo>
                    <a:lnTo>
                      <a:pt x="1056" y="144"/>
                    </a:lnTo>
                    <a:lnTo>
                      <a:pt x="0" y="144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7584" name="Freeform 912" descr="Дуб"/>
              <p:cNvSpPr>
                <a:spLocks/>
              </p:cNvSpPr>
              <p:nvPr/>
            </p:nvSpPr>
            <p:spPr bwMode="auto">
              <a:xfrm>
                <a:off x="2979" y="2844"/>
                <a:ext cx="111" cy="211"/>
              </a:xfrm>
              <a:custGeom>
                <a:avLst/>
                <a:gdLst/>
                <a:ahLst/>
                <a:cxnLst>
                  <a:cxn ang="0">
                    <a:pos x="144" y="0"/>
                  </a:cxn>
                  <a:cxn ang="0">
                    <a:pos x="144" y="144"/>
                  </a:cxn>
                  <a:cxn ang="0">
                    <a:pos x="0" y="272"/>
                  </a:cxn>
                  <a:cxn ang="0">
                    <a:pos x="0" y="144"/>
                  </a:cxn>
                  <a:cxn ang="0">
                    <a:pos x="144" y="0"/>
                  </a:cxn>
                </a:cxnLst>
                <a:rect l="0" t="0" r="r" b="b"/>
                <a:pathLst>
                  <a:path w="144" h="272">
                    <a:moveTo>
                      <a:pt x="144" y="0"/>
                    </a:moveTo>
                    <a:lnTo>
                      <a:pt x="144" y="144"/>
                    </a:lnTo>
                    <a:lnTo>
                      <a:pt x="0" y="272"/>
                    </a:lnTo>
                    <a:lnTo>
                      <a:pt x="0" y="144"/>
                    </a:lnTo>
                    <a:lnTo>
                      <a:pt x="144" y="0"/>
                    </a:lnTo>
                    <a:close/>
                  </a:path>
                </a:pathLst>
              </a:cu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4319" name="Freeform 1263" descr="Папирус"/>
              <p:cNvSpPr>
                <a:spLocks/>
              </p:cNvSpPr>
              <p:nvPr/>
            </p:nvSpPr>
            <p:spPr bwMode="auto">
              <a:xfrm>
                <a:off x="2160" y="2256"/>
                <a:ext cx="912" cy="672"/>
              </a:xfrm>
              <a:custGeom>
                <a:avLst/>
                <a:gdLst/>
                <a:ahLst/>
                <a:cxnLst>
                  <a:cxn ang="0">
                    <a:pos x="0" y="672"/>
                  </a:cxn>
                  <a:cxn ang="0">
                    <a:pos x="864" y="672"/>
                  </a:cxn>
                  <a:cxn ang="0">
                    <a:pos x="912" y="528"/>
                  </a:cxn>
                  <a:cxn ang="0">
                    <a:pos x="720" y="288"/>
                  </a:cxn>
                  <a:cxn ang="0">
                    <a:pos x="480" y="0"/>
                  </a:cxn>
                  <a:cxn ang="0">
                    <a:pos x="336" y="0"/>
                  </a:cxn>
                  <a:cxn ang="0">
                    <a:pos x="240" y="144"/>
                  </a:cxn>
                  <a:cxn ang="0">
                    <a:pos x="144" y="384"/>
                  </a:cxn>
                  <a:cxn ang="0">
                    <a:pos x="48" y="672"/>
                  </a:cxn>
                  <a:cxn ang="0">
                    <a:pos x="0" y="624"/>
                  </a:cxn>
                  <a:cxn ang="0">
                    <a:pos x="384" y="576"/>
                  </a:cxn>
                </a:cxnLst>
                <a:rect l="0" t="0" r="r" b="b"/>
                <a:pathLst>
                  <a:path w="912" h="672">
                    <a:moveTo>
                      <a:pt x="0" y="672"/>
                    </a:moveTo>
                    <a:lnTo>
                      <a:pt x="864" y="672"/>
                    </a:lnTo>
                    <a:lnTo>
                      <a:pt x="912" y="528"/>
                    </a:lnTo>
                    <a:lnTo>
                      <a:pt x="720" y="288"/>
                    </a:lnTo>
                    <a:lnTo>
                      <a:pt x="480" y="0"/>
                    </a:lnTo>
                    <a:lnTo>
                      <a:pt x="336" y="0"/>
                    </a:lnTo>
                    <a:lnTo>
                      <a:pt x="240" y="144"/>
                    </a:lnTo>
                    <a:lnTo>
                      <a:pt x="144" y="384"/>
                    </a:lnTo>
                    <a:lnTo>
                      <a:pt x="48" y="672"/>
                    </a:lnTo>
                    <a:lnTo>
                      <a:pt x="0" y="624"/>
                    </a:lnTo>
                    <a:lnTo>
                      <a:pt x="384" y="576"/>
                    </a:lnTo>
                  </a:path>
                </a:pathLst>
              </a:custGeom>
              <a:blipFill dpi="0" rotWithShape="1">
                <a:blip r:embed="rId5" cstate="print"/>
                <a:srcRect/>
                <a:tile tx="0" ty="0" sx="100000" sy="100000" flip="none" algn="tl"/>
              </a:blipFill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4320" name="Freeform 1264"/>
              <p:cNvSpPr>
                <a:spLocks/>
              </p:cNvSpPr>
              <p:nvPr/>
            </p:nvSpPr>
            <p:spPr bwMode="auto">
              <a:xfrm>
                <a:off x="2632" y="2208"/>
                <a:ext cx="280" cy="72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96"/>
                  </a:cxn>
                  <a:cxn ang="0">
                    <a:pos x="8" y="192"/>
                  </a:cxn>
                  <a:cxn ang="0">
                    <a:pos x="56" y="336"/>
                  </a:cxn>
                  <a:cxn ang="0">
                    <a:pos x="248" y="576"/>
                  </a:cxn>
                  <a:cxn ang="0">
                    <a:pos x="248" y="720"/>
                  </a:cxn>
                </a:cxnLst>
                <a:rect l="0" t="0" r="r" b="b"/>
                <a:pathLst>
                  <a:path w="280" h="720">
                    <a:moveTo>
                      <a:pt x="56" y="0"/>
                    </a:moveTo>
                    <a:cubicBezTo>
                      <a:pt x="36" y="32"/>
                      <a:pt x="16" y="64"/>
                      <a:pt x="8" y="96"/>
                    </a:cubicBezTo>
                    <a:cubicBezTo>
                      <a:pt x="0" y="128"/>
                      <a:pt x="0" y="152"/>
                      <a:pt x="8" y="192"/>
                    </a:cubicBezTo>
                    <a:cubicBezTo>
                      <a:pt x="16" y="232"/>
                      <a:pt x="16" y="272"/>
                      <a:pt x="56" y="336"/>
                    </a:cubicBezTo>
                    <a:cubicBezTo>
                      <a:pt x="96" y="400"/>
                      <a:pt x="216" y="512"/>
                      <a:pt x="248" y="576"/>
                    </a:cubicBezTo>
                    <a:cubicBezTo>
                      <a:pt x="280" y="640"/>
                      <a:pt x="264" y="680"/>
                      <a:pt x="248" y="720"/>
                    </a:cubicBezTo>
                  </a:path>
                </a:pathLst>
              </a:cu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4321" name="Freeform 1265"/>
              <p:cNvSpPr>
                <a:spLocks/>
              </p:cNvSpPr>
              <p:nvPr/>
            </p:nvSpPr>
            <p:spPr bwMode="auto">
              <a:xfrm>
                <a:off x="2592" y="2208"/>
                <a:ext cx="280" cy="72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96"/>
                  </a:cxn>
                  <a:cxn ang="0">
                    <a:pos x="8" y="192"/>
                  </a:cxn>
                  <a:cxn ang="0">
                    <a:pos x="56" y="336"/>
                  </a:cxn>
                  <a:cxn ang="0">
                    <a:pos x="248" y="576"/>
                  </a:cxn>
                  <a:cxn ang="0">
                    <a:pos x="248" y="720"/>
                  </a:cxn>
                </a:cxnLst>
                <a:rect l="0" t="0" r="r" b="b"/>
                <a:pathLst>
                  <a:path w="280" h="720">
                    <a:moveTo>
                      <a:pt x="56" y="0"/>
                    </a:moveTo>
                    <a:cubicBezTo>
                      <a:pt x="36" y="32"/>
                      <a:pt x="16" y="64"/>
                      <a:pt x="8" y="96"/>
                    </a:cubicBezTo>
                    <a:cubicBezTo>
                      <a:pt x="0" y="128"/>
                      <a:pt x="0" y="152"/>
                      <a:pt x="8" y="192"/>
                    </a:cubicBezTo>
                    <a:cubicBezTo>
                      <a:pt x="16" y="232"/>
                      <a:pt x="16" y="272"/>
                      <a:pt x="56" y="336"/>
                    </a:cubicBezTo>
                    <a:cubicBezTo>
                      <a:pt x="96" y="400"/>
                      <a:pt x="216" y="512"/>
                      <a:pt x="248" y="576"/>
                    </a:cubicBezTo>
                    <a:cubicBezTo>
                      <a:pt x="280" y="640"/>
                      <a:pt x="264" y="680"/>
                      <a:pt x="248" y="720"/>
                    </a:cubicBezTo>
                  </a:path>
                </a:pathLst>
              </a:cu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4322" name="Freeform 1266"/>
              <p:cNvSpPr>
                <a:spLocks/>
              </p:cNvSpPr>
              <p:nvPr/>
            </p:nvSpPr>
            <p:spPr bwMode="auto">
              <a:xfrm>
                <a:off x="2544" y="2208"/>
                <a:ext cx="280" cy="72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96"/>
                  </a:cxn>
                  <a:cxn ang="0">
                    <a:pos x="8" y="192"/>
                  </a:cxn>
                  <a:cxn ang="0">
                    <a:pos x="56" y="336"/>
                  </a:cxn>
                  <a:cxn ang="0">
                    <a:pos x="248" y="576"/>
                  </a:cxn>
                  <a:cxn ang="0">
                    <a:pos x="248" y="720"/>
                  </a:cxn>
                </a:cxnLst>
                <a:rect l="0" t="0" r="r" b="b"/>
                <a:pathLst>
                  <a:path w="280" h="720">
                    <a:moveTo>
                      <a:pt x="56" y="0"/>
                    </a:moveTo>
                    <a:cubicBezTo>
                      <a:pt x="36" y="32"/>
                      <a:pt x="16" y="64"/>
                      <a:pt x="8" y="96"/>
                    </a:cubicBezTo>
                    <a:cubicBezTo>
                      <a:pt x="0" y="128"/>
                      <a:pt x="0" y="152"/>
                      <a:pt x="8" y="192"/>
                    </a:cubicBezTo>
                    <a:cubicBezTo>
                      <a:pt x="16" y="232"/>
                      <a:pt x="16" y="272"/>
                      <a:pt x="56" y="336"/>
                    </a:cubicBezTo>
                    <a:cubicBezTo>
                      <a:pt x="96" y="400"/>
                      <a:pt x="216" y="512"/>
                      <a:pt x="248" y="576"/>
                    </a:cubicBezTo>
                    <a:cubicBezTo>
                      <a:pt x="280" y="640"/>
                      <a:pt x="264" y="680"/>
                      <a:pt x="248" y="720"/>
                    </a:cubicBezTo>
                  </a:path>
                </a:pathLst>
              </a:cu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4323" name="Freeform 1267"/>
              <p:cNvSpPr>
                <a:spLocks/>
              </p:cNvSpPr>
              <p:nvPr/>
            </p:nvSpPr>
            <p:spPr bwMode="auto">
              <a:xfrm flipH="1">
                <a:off x="2304" y="2160"/>
                <a:ext cx="280" cy="72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96"/>
                  </a:cxn>
                  <a:cxn ang="0">
                    <a:pos x="8" y="192"/>
                  </a:cxn>
                  <a:cxn ang="0">
                    <a:pos x="56" y="336"/>
                  </a:cxn>
                  <a:cxn ang="0">
                    <a:pos x="248" y="576"/>
                  </a:cxn>
                  <a:cxn ang="0">
                    <a:pos x="248" y="720"/>
                  </a:cxn>
                </a:cxnLst>
                <a:rect l="0" t="0" r="r" b="b"/>
                <a:pathLst>
                  <a:path w="280" h="720">
                    <a:moveTo>
                      <a:pt x="56" y="0"/>
                    </a:moveTo>
                    <a:cubicBezTo>
                      <a:pt x="36" y="32"/>
                      <a:pt x="16" y="64"/>
                      <a:pt x="8" y="96"/>
                    </a:cubicBezTo>
                    <a:cubicBezTo>
                      <a:pt x="0" y="128"/>
                      <a:pt x="0" y="152"/>
                      <a:pt x="8" y="192"/>
                    </a:cubicBezTo>
                    <a:cubicBezTo>
                      <a:pt x="16" y="232"/>
                      <a:pt x="16" y="272"/>
                      <a:pt x="56" y="336"/>
                    </a:cubicBezTo>
                    <a:cubicBezTo>
                      <a:pt x="96" y="400"/>
                      <a:pt x="216" y="512"/>
                      <a:pt x="248" y="576"/>
                    </a:cubicBezTo>
                    <a:cubicBezTo>
                      <a:pt x="280" y="640"/>
                      <a:pt x="264" y="680"/>
                      <a:pt x="248" y="720"/>
                    </a:cubicBezTo>
                  </a:path>
                </a:pathLst>
              </a:cu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4324" name="Freeform 1268"/>
              <p:cNvSpPr>
                <a:spLocks/>
              </p:cNvSpPr>
              <p:nvPr/>
            </p:nvSpPr>
            <p:spPr bwMode="auto">
              <a:xfrm>
                <a:off x="2368" y="2208"/>
                <a:ext cx="287" cy="720"/>
              </a:xfrm>
              <a:custGeom>
                <a:avLst/>
                <a:gdLst/>
                <a:ahLst/>
                <a:cxnLst>
                  <a:cxn ang="0">
                    <a:pos x="208" y="0"/>
                  </a:cxn>
                  <a:cxn ang="0">
                    <a:pos x="256" y="96"/>
                  </a:cxn>
                  <a:cxn ang="0">
                    <a:pos x="256" y="192"/>
                  </a:cxn>
                  <a:cxn ang="0">
                    <a:pos x="72" y="376"/>
                  </a:cxn>
                  <a:cxn ang="0">
                    <a:pos x="16" y="576"/>
                  </a:cxn>
                  <a:cxn ang="0">
                    <a:pos x="16" y="720"/>
                  </a:cxn>
                </a:cxnLst>
                <a:rect l="0" t="0" r="r" b="b"/>
                <a:pathLst>
                  <a:path w="287" h="720">
                    <a:moveTo>
                      <a:pt x="208" y="0"/>
                    </a:moveTo>
                    <a:cubicBezTo>
                      <a:pt x="228" y="32"/>
                      <a:pt x="248" y="64"/>
                      <a:pt x="256" y="96"/>
                    </a:cubicBezTo>
                    <a:cubicBezTo>
                      <a:pt x="264" y="128"/>
                      <a:pt x="287" y="145"/>
                      <a:pt x="256" y="192"/>
                    </a:cubicBezTo>
                    <a:cubicBezTo>
                      <a:pt x="225" y="239"/>
                      <a:pt x="112" y="312"/>
                      <a:pt x="72" y="376"/>
                    </a:cubicBezTo>
                    <a:cubicBezTo>
                      <a:pt x="32" y="440"/>
                      <a:pt x="25" y="519"/>
                      <a:pt x="16" y="576"/>
                    </a:cubicBezTo>
                    <a:cubicBezTo>
                      <a:pt x="7" y="633"/>
                      <a:pt x="0" y="680"/>
                      <a:pt x="16" y="720"/>
                    </a:cubicBezTo>
                  </a:path>
                </a:pathLst>
              </a:cu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4325" name="Freeform 1269"/>
              <p:cNvSpPr>
                <a:spLocks/>
              </p:cNvSpPr>
              <p:nvPr/>
            </p:nvSpPr>
            <p:spPr bwMode="auto">
              <a:xfrm flipH="1">
                <a:off x="2208" y="2160"/>
                <a:ext cx="280" cy="72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96"/>
                  </a:cxn>
                  <a:cxn ang="0">
                    <a:pos x="8" y="192"/>
                  </a:cxn>
                  <a:cxn ang="0">
                    <a:pos x="56" y="336"/>
                  </a:cxn>
                  <a:cxn ang="0">
                    <a:pos x="248" y="576"/>
                  </a:cxn>
                  <a:cxn ang="0">
                    <a:pos x="248" y="720"/>
                  </a:cxn>
                </a:cxnLst>
                <a:rect l="0" t="0" r="r" b="b"/>
                <a:pathLst>
                  <a:path w="280" h="720">
                    <a:moveTo>
                      <a:pt x="56" y="0"/>
                    </a:moveTo>
                    <a:cubicBezTo>
                      <a:pt x="36" y="32"/>
                      <a:pt x="16" y="64"/>
                      <a:pt x="8" y="96"/>
                    </a:cubicBezTo>
                    <a:cubicBezTo>
                      <a:pt x="0" y="128"/>
                      <a:pt x="0" y="152"/>
                      <a:pt x="8" y="192"/>
                    </a:cubicBezTo>
                    <a:cubicBezTo>
                      <a:pt x="16" y="232"/>
                      <a:pt x="16" y="272"/>
                      <a:pt x="56" y="336"/>
                    </a:cubicBezTo>
                    <a:cubicBezTo>
                      <a:pt x="96" y="400"/>
                      <a:pt x="216" y="512"/>
                      <a:pt x="248" y="576"/>
                    </a:cubicBezTo>
                    <a:cubicBezTo>
                      <a:pt x="280" y="640"/>
                      <a:pt x="264" y="680"/>
                      <a:pt x="248" y="720"/>
                    </a:cubicBezTo>
                  </a:path>
                </a:pathLst>
              </a:cu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4326" name="Freeform 1270"/>
              <p:cNvSpPr>
                <a:spLocks/>
              </p:cNvSpPr>
              <p:nvPr/>
            </p:nvSpPr>
            <p:spPr bwMode="auto">
              <a:xfrm>
                <a:off x="2448" y="2256"/>
                <a:ext cx="280" cy="72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96"/>
                  </a:cxn>
                  <a:cxn ang="0">
                    <a:pos x="8" y="192"/>
                  </a:cxn>
                  <a:cxn ang="0">
                    <a:pos x="56" y="336"/>
                  </a:cxn>
                  <a:cxn ang="0">
                    <a:pos x="248" y="576"/>
                  </a:cxn>
                  <a:cxn ang="0">
                    <a:pos x="248" y="720"/>
                  </a:cxn>
                </a:cxnLst>
                <a:rect l="0" t="0" r="r" b="b"/>
                <a:pathLst>
                  <a:path w="280" h="720">
                    <a:moveTo>
                      <a:pt x="56" y="0"/>
                    </a:moveTo>
                    <a:cubicBezTo>
                      <a:pt x="36" y="32"/>
                      <a:pt x="16" y="64"/>
                      <a:pt x="8" y="96"/>
                    </a:cubicBezTo>
                    <a:cubicBezTo>
                      <a:pt x="0" y="128"/>
                      <a:pt x="0" y="152"/>
                      <a:pt x="8" y="192"/>
                    </a:cubicBezTo>
                    <a:cubicBezTo>
                      <a:pt x="16" y="232"/>
                      <a:pt x="16" y="272"/>
                      <a:pt x="56" y="336"/>
                    </a:cubicBezTo>
                    <a:cubicBezTo>
                      <a:pt x="96" y="400"/>
                      <a:pt x="216" y="512"/>
                      <a:pt x="248" y="576"/>
                    </a:cubicBezTo>
                    <a:cubicBezTo>
                      <a:pt x="280" y="640"/>
                      <a:pt x="264" y="680"/>
                      <a:pt x="248" y="720"/>
                    </a:cubicBezTo>
                  </a:path>
                </a:pathLst>
              </a:cu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4327" name="Freeform 1271"/>
              <p:cNvSpPr>
                <a:spLocks/>
              </p:cNvSpPr>
              <p:nvPr/>
            </p:nvSpPr>
            <p:spPr bwMode="auto">
              <a:xfrm>
                <a:off x="2688" y="2208"/>
                <a:ext cx="280" cy="72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96"/>
                  </a:cxn>
                  <a:cxn ang="0">
                    <a:pos x="8" y="192"/>
                  </a:cxn>
                  <a:cxn ang="0">
                    <a:pos x="56" y="336"/>
                  </a:cxn>
                  <a:cxn ang="0">
                    <a:pos x="248" y="576"/>
                  </a:cxn>
                  <a:cxn ang="0">
                    <a:pos x="248" y="720"/>
                  </a:cxn>
                </a:cxnLst>
                <a:rect l="0" t="0" r="r" b="b"/>
                <a:pathLst>
                  <a:path w="280" h="720">
                    <a:moveTo>
                      <a:pt x="56" y="0"/>
                    </a:moveTo>
                    <a:cubicBezTo>
                      <a:pt x="36" y="32"/>
                      <a:pt x="16" y="64"/>
                      <a:pt x="8" y="96"/>
                    </a:cubicBezTo>
                    <a:cubicBezTo>
                      <a:pt x="0" y="128"/>
                      <a:pt x="0" y="152"/>
                      <a:pt x="8" y="192"/>
                    </a:cubicBezTo>
                    <a:cubicBezTo>
                      <a:pt x="16" y="232"/>
                      <a:pt x="16" y="272"/>
                      <a:pt x="56" y="336"/>
                    </a:cubicBezTo>
                    <a:cubicBezTo>
                      <a:pt x="96" y="400"/>
                      <a:pt x="216" y="512"/>
                      <a:pt x="248" y="576"/>
                    </a:cubicBezTo>
                    <a:cubicBezTo>
                      <a:pt x="280" y="640"/>
                      <a:pt x="264" y="680"/>
                      <a:pt x="248" y="720"/>
                    </a:cubicBezTo>
                  </a:path>
                </a:pathLst>
              </a:cu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4328" name="Freeform 1272"/>
              <p:cNvSpPr>
                <a:spLocks/>
              </p:cNvSpPr>
              <p:nvPr/>
            </p:nvSpPr>
            <p:spPr bwMode="auto">
              <a:xfrm>
                <a:off x="2496" y="2160"/>
                <a:ext cx="96" cy="768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96"/>
                  </a:cxn>
                  <a:cxn ang="0">
                    <a:pos x="8" y="192"/>
                  </a:cxn>
                  <a:cxn ang="0">
                    <a:pos x="56" y="336"/>
                  </a:cxn>
                  <a:cxn ang="0">
                    <a:pos x="248" y="576"/>
                  </a:cxn>
                  <a:cxn ang="0">
                    <a:pos x="248" y="720"/>
                  </a:cxn>
                </a:cxnLst>
                <a:rect l="0" t="0" r="r" b="b"/>
                <a:pathLst>
                  <a:path w="280" h="720">
                    <a:moveTo>
                      <a:pt x="56" y="0"/>
                    </a:moveTo>
                    <a:cubicBezTo>
                      <a:pt x="36" y="32"/>
                      <a:pt x="16" y="64"/>
                      <a:pt x="8" y="96"/>
                    </a:cubicBezTo>
                    <a:cubicBezTo>
                      <a:pt x="0" y="128"/>
                      <a:pt x="0" y="152"/>
                      <a:pt x="8" y="192"/>
                    </a:cubicBezTo>
                    <a:cubicBezTo>
                      <a:pt x="16" y="232"/>
                      <a:pt x="16" y="272"/>
                      <a:pt x="56" y="336"/>
                    </a:cubicBezTo>
                    <a:cubicBezTo>
                      <a:pt x="96" y="400"/>
                      <a:pt x="216" y="512"/>
                      <a:pt x="248" y="576"/>
                    </a:cubicBezTo>
                    <a:cubicBezTo>
                      <a:pt x="280" y="640"/>
                      <a:pt x="264" y="680"/>
                      <a:pt x="248" y="720"/>
                    </a:cubicBezTo>
                  </a:path>
                </a:pathLst>
              </a:cu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4329" name="Freeform 1273"/>
              <p:cNvSpPr>
                <a:spLocks/>
              </p:cNvSpPr>
              <p:nvPr/>
            </p:nvSpPr>
            <p:spPr bwMode="auto">
              <a:xfrm>
                <a:off x="2200" y="2221"/>
                <a:ext cx="805" cy="659"/>
              </a:xfrm>
              <a:custGeom>
                <a:avLst/>
                <a:gdLst/>
                <a:ahLst/>
                <a:cxnLst>
                  <a:cxn ang="0">
                    <a:pos x="0" y="539"/>
                  </a:cxn>
                  <a:cxn ang="0">
                    <a:pos x="192" y="139"/>
                  </a:cxn>
                  <a:cxn ang="0">
                    <a:pos x="320" y="11"/>
                  </a:cxn>
                  <a:cxn ang="0">
                    <a:pos x="480" y="75"/>
                  </a:cxn>
                  <a:cxn ang="0">
                    <a:pos x="656" y="267"/>
                  </a:cxn>
                  <a:cxn ang="0">
                    <a:pos x="784" y="515"/>
                  </a:cxn>
                  <a:cxn ang="0">
                    <a:pos x="784" y="659"/>
                  </a:cxn>
                </a:cxnLst>
                <a:rect l="0" t="0" r="r" b="b"/>
                <a:pathLst>
                  <a:path w="805" h="659">
                    <a:moveTo>
                      <a:pt x="0" y="539"/>
                    </a:moveTo>
                    <a:cubicBezTo>
                      <a:pt x="32" y="472"/>
                      <a:pt x="139" y="227"/>
                      <a:pt x="192" y="139"/>
                    </a:cubicBezTo>
                    <a:cubicBezTo>
                      <a:pt x="245" y="51"/>
                      <a:pt x="272" y="22"/>
                      <a:pt x="320" y="11"/>
                    </a:cubicBezTo>
                    <a:cubicBezTo>
                      <a:pt x="368" y="0"/>
                      <a:pt x="424" y="32"/>
                      <a:pt x="480" y="75"/>
                    </a:cubicBezTo>
                    <a:cubicBezTo>
                      <a:pt x="536" y="118"/>
                      <a:pt x="605" y="194"/>
                      <a:pt x="656" y="267"/>
                    </a:cubicBezTo>
                    <a:cubicBezTo>
                      <a:pt x="707" y="340"/>
                      <a:pt x="763" y="450"/>
                      <a:pt x="784" y="515"/>
                    </a:cubicBezTo>
                    <a:cubicBezTo>
                      <a:pt x="805" y="580"/>
                      <a:pt x="800" y="619"/>
                      <a:pt x="784" y="659"/>
                    </a:cubicBezTo>
                  </a:path>
                </a:pathLst>
              </a:cu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4330" name="Line 1274"/>
              <p:cNvSpPr>
                <a:spLocks noChangeShapeType="1"/>
              </p:cNvSpPr>
              <p:nvPr/>
            </p:nvSpPr>
            <p:spPr bwMode="auto">
              <a:xfrm flipH="1">
                <a:off x="2448" y="2736"/>
                <a:ext cx="96" cy="48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4331" name="Line 1275"/>
              <p:cNvSpPr>
                <a:spLocks noChangeShapeType="1"/>
              </p:cNvSpPr>
              <p:nvPr/>
            </p:nvSpPr>
            <p:spPr bwMode="auto">
              <a:xfrm flipH="1">
                <a:off x="2448" y="2640"/>
                <a:ext cx="96" cy="48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4332" name="Line 1276"/>
              <p:cNvSpPr>
                <a:spLocks noChangeShapeType="1"/>
              </p:cNvSpPr>
              <p:nvPr/>
            </p:nvSpPr>
            <p:spPr bwMode="auto">
              <a:xfrm flipH="1">
                <a:off x="2592" y="2784"/>
                <a:ext cx="96" cy="48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4333" name="Line 1277"/>
              <p:cNvSpPr>
                <a:spLocks noChangeShapeType="1"/>
              </p:cNvSpPr>
              <p:nvPr/>
            </p:nvSpPr>
            <p:spPr bwMode="auto">
              <a:xfrm flipH="1">
                <a:off x="2784" y="2544"/>
                <a:ext cx="96" cy="48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174335" name="Picture 1279" descr="horse_3"/>
            <p:cNvPicPr>
              <a:picLocks noChangeAspect="1" noChangeArrowheads="1" noCrop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flipH="1">
              <a:off x="1104" y="2544"/>
              <a:ext cx="1047" cy="665"/>
            </a:xfrm>
            <a:prstGeom prst="rect">
              <a:avLst/>
            </a:prstGeom>
            <a:noFill/>
          </p:spPr>
        </p:pic>
        <p:sp>
          <p:nvSpPr>
            <p:cNvPr id="174336" name="Freeform 1280"/>
            <p:cNvSpPr>
              <a:spLocks/>
            </p:cNvSpPr>
            <p:nvPr/>
          </p:nvSpPr>
          <p:spPr bwMode="auto">
            <a:xfrm>
              <a:off x="1296" y="2544"/>
              <a:ext cx="144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144" y="48"/>
                </a:cxn>
                <a:cxn ang="0">
                  <a:pos x="144" y="0"/>
                </a:cxn>
                <a:cxn ang="0">
                  <a:pos x="96" y="0"/>
                </a:cxn>
                <a:cxn ang="0">
                  <a:pos x="48" y="48"/>
                </a:cxn>
              </a:cxnLst>
              <a:rect l="0" t="0" r="r" b="b"/>
              <a:pathLst>
                <a:path w="144" h="288">
                  <a:moveTo>
                    <a:pt x="0" y="288"/>
                  </a:moveTo>
                  <a:lnTo>
                    <a:pt x="144" y="48"/>
                  </a:lnTo>
                  <a:lnTo>
                    <a:pt x="144" y="0"/>
                  </a:lnTo>
                  <a:lnTo>
                    <a:pt x="96" y="0"/>
                  </a:lnTo>
                  <a:lnTo>
                    <a:pt x="48" y="48"/>
                  </a:lnTo>
                </a:path>
              </a:pathLst>
            </a:custGeom>
            <a:noFill/>
            <a:ln w="38100" cmpd="sng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37" name="Freeform 1281"/>
            <p:cNvSpPr>
              <a:spLocks/>
            </p:cNvSpPr>
            <p:nvPr/>
          </p:nvSpPr>
          <p:spPr bwMode="auto">
            <a:xfrm>
              <a:off x="1344" y="2736"/>
              <a:ext cx="720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480" y="144"/>
                </a:cxn>
                <a:cxn ang="0">
                  <a:pos x="672" y="144"/>
                </a:cxn>
                <a:cxn ang="0">
                  <a:pos x="720" y="192"/>
                </a:cxn>
              </a:cxnLst>
              <a:rect l="0" t="0" r="r" b="b"/>
              <a:pathLst>
                <a:path w="720" h="192">
                  <a:moveTo>
                    <a:pt x="0" y="0"/>
                  </a:moveTo>
                  <a:cubicBezTo>
                    <a:pt x="80" y="60"/>
                    <a:pt x="160" y="120"/>
                    <a:pt x="240" y="144"/>
                  </a:cubicBezTo>
                  <a:cubicBezTo>
                    <a:pt x="320" y="168"/>
                    <a:pt x="408" y="144"/>
                    <a:pt x="480" y="144"/>
                  </a:cubicBezTo>
                  <a:cubicBezTo>
                    <a:pt x="552" y="144"/>
                    <a:pt x="632" y="136"/>
                    <a:pt x="672" y="144"/>
                  </a:cubicBezTo>
                  <a:cubicBezTo>
                    <a:pt x="712" y="152"/>
                    <a:pt x="716" y="172"/>
                    <a:pt x="720" y="192"/>
                  </a:cubicBezTo>
                </a:path>
              </a:pathLst>
            </a:custGeom>
            <a:noFill/>
            <a:ln w="38100" cmpd="sng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57252" name="Group 1288"/>
          <p:cNvGrpSpPr>
            <a:grpSpLocks/>
          </p:cNvGrpSpPr>
          <p:nvPr/>
        </p:nvGrpSpPr>
        <p:grpSpPr bwMode="auto">
          <a:xfrm flipH="1">
            <a:off x="-1447800" y="4343400"/>
            <a:ext cx="1514475" cy="862013"/>
            <a:chOff x="1152" y="516"/>
            <a:chExt cx="3714" cy="2208"/>
          </a:xfrm>
        </p:grpSpPr>
        <p:sp>
          <p:nvSpPr>
            <p:cNvPr id="174345" name="Freeform 1289"/>
            <p:cNvSpPr>
              <a:spLocks/>
            </p:cNvSpPr>
            <p:nvPr/>
          </p:nvSpPr>
          <p:spPr bwMode="auto">
            <a:xfrm>
              <a:off x="1152" y="576"/>
              <a:ext cx="3714" cy="2148"/>
            </a:xfrm>
            <a:custGeom>
              <a:avLst/>
              <a:gdLst/>
              <a:ahLst/>
              <a:cxnLst>
                <a:cxn ang="0">
                  <a:pos x="3120" y="960"/>
                </a:cxn>
                <a:cxn ang="0">
                  <a:pos x="3168" y="96"/>
                </a:cxn>
                <a:cxn ang="0">
                  <a:pos x="1872" y="0"/>
                </a:cxn>
                <a:cxn ang="0">
                  <a:pos x="1638" y="876"/>
                </a:cxn>
                <a:cxn ang="0">
                  <a:pos x="768" y="864"/>
                </a:cxn>
                <a:cxn ang="0">
                  <a:pos x="0" y="816"/>
                </a:cxn>
                <a:cxn ang="0">
                  <a:pos x="0" y="1056"/>
                </a:cxn>
                <a:cxn ang="0">
                  <a:pos x="96" y="1056"/>
                </a:cxn>
                <a:cxn ang="0">
                  <a:pos x="96" y="1776"/>
                </a:cxn>
                <a:cxn ang="0">
                  <a:pos x="102" y="1896"/>
                </a:cxn>
                <a:cxn ang="0">
                  <a:pos x="342" y="1944"/>
                </a:cxn>
                <a:cxn ang="0">
                  <a:pos x="450" y="2016"/>
                </a:cxn>
                <a:cxn ang="0">
                  <a:pos x="558" y="2112"/>
                </a:cxn>
                <a:cxn ang="0">
                  <a:pos x="750" y="2148"/>
                </a:cxn>
                <a:cxn ang="0">
                  <a:pos x="858" y="1884"/>
                </a:cxn>
                <a:cxn ang="0">
                  <a:pos x="1074" y="1896"/>
                </a:cxn>
                <a:cxn ang="0">
                  <a:pos x="1248" y="1824"/>
                </a:cxn>
                <a:cxn ang="0">
                  <a:pos x="1584" y="1968"/>
                </a:cxn>
                <a:cxn ang="0">
                  <a:pos x="1584" y="1824"/>
                </a:cxn>
                <a:cxn ang="0">
                  <a:pos x="1776" y="1872"/>
                </a:cxn>
                <a:cxn ang="0">
                  <a:pos x="1824" y="1680"/>
                </a:cxn>
                <a:cxn ang="0">
                  <a:pos x="1872" y="1536"/>
                </a:cxn>
                <a:cxn ang="0">
                  <a:pos x="1968" y="1440"/>
                </a:cxn>
                <a:cxn ang="0">
                  <a:pos x="2160" y="1248"/>
                </a:cxn>
                <a:cxn ang="0">
                  <a:pos x="2352" y="1152"/>
                </a:cxn>
                <a:cxn ang="0">
                  <a:pos x="2592" y="1056"/>
                </a:cxn>
                <a:cxn ang="0">
                  <a:pos x="2880" y="1056"/>
                </a:cxn>
                <a:cxn ang="0">
                  <a:pos x="3066" y="1104"/>
                </a:cxn>
                <a:cxn ang="0">
                  <a:pos x="3258" y="1188"/>
                </a:cxn>
                <a:cxn ang="0">
                  <a:pos x="3390" y="1272"/>
                </a:cxn>
                <a:cxn ang="0">
                  <a:pos x="3510" y="1392"/>
                </a:cxn>
                <a:cxn ang="0">
                  <a:pos x="3678" y="1596"/>
                </a:cxn>
                <a:cxn ang="0">
                  <a:pos x="3714" y="1584"/>
                </a:cxn>
                <a:cxn ang="0">
                  <a:pos x="3558" y="1332"/>
                </a:cxn>
                <a:cxn ang="0">
                  <a:pos x="3270" y="1068"/>
                </a:cxn>
                <a:cxn ang="0">
                  <a:pos x="3120" y="960"/>
                </a:cxn>
              </a:cxnLst>
              <a:rect l="0" t="0" r="r" b="b"/>
              <a:pathLst>
                <a:path w="3714" h="2148">
                  <a:moveTo>
                    <a:pt x="3120" y="960"/>
                  </a:moveTo>
                  <a:lnTo>
                    <a:pt x="3168" y="96"/>
                  </a:lnTo>
                  <a:lnTo>
                    <a:pt x="1872" y="0"/>
                  </a:lnTo>
                  <a:lnTo>
                    <a:pt x="1638" y="876"/>
                  </a:lnTo>
                  <a:lnTo>
                    <a:pt x="768" y="864"/>
                  </a:lnTo>
                  <a:lnTo>
                    <a:pt x="0" y="816"/>
                  </a:lnTo>
                  <a:lnTo>
                    <a:pt x="0" y="1056"/>
                  </a:lnTo>
                  <a:lnTo>
                    <a:pt x="96" y="1056"/>
                  </a:lnTo>
                  <a:lnTo>
                    <a:pt x="96" y="1776"/>
                  </a:lnTo>
                  <a:lnTo>
                    <a:pt x="102" y="1896"/>
                  </a:lnTo>
                  <a:lnTo>
                    <a:pt x="342" y="1944"/>
                  </a:lnTo>
                  <a:lnTo>
                    <a:pt x="450" y="2016"/>
                  </a:lnTo>
                  <a:lnTo>
                    <a:pt x="558" y="2112"/>
                  </a:lnTo>
                  <a:lnTo>
                    <a:pt x="750" y="2148"/>
                  </a:lnTo>
                  <a:lnTo>
                    <a:pt x="858" y="1884"/>
                  </a:lnTo>
                  <a:lnTo>
                    <a:pt x="1074" y="1896"/>
                  </a:lnTo>
                  <a:lnTo>
                    <a:pt x="1248" y="1824"/>
                  </a:lnTo>
                  <a:lnTo>
                    <a:pt x="1584" y="1968"/>
                  </a:lnTo>
                  <a:lnTo>
                    <a:pt x="1584" y="1824"/>
                  </a:lnTo>
                  <a:lnTo>
                    <a:pt x="1776" y="1872"/>
                  </a:lnTo>
                  <a:lnTo>
                    <a:pt x="1824" y="1680"/>
                  </a:lnTo>
                  <a:lnTo>
                    <a:pt x="1872" y="1536"/>
                  </a:lnTo>
                  <a:lnTo>
                    <a:pt x="1968" y="1440"/>
                  </a:lnTo>
                  <a:lnTo>
                    <a:pt x="2160" y="1248"/>
                  </a:lnTo>
                  <a:lnTo>
                    <a:pt x="2352" y="1152"/>
                  </a:lnTo>
                  <a:lnTo>
                    <a:pt x="2592" y="1056"/>
                  </a:lnTo>
                  <a:lnTo>
                    <a:pt x="2880" y="1056"/>
                  </a:lnTo>
                  <a:lnTo>
                    <a:pt x="3066" y="1104"/>
                  </a:lnTo>
                  <a:lnTo>
                    <a:pt x="3258" y="1188"/>
                  </a:lnTo>
                  <a:lnTo>
                    <a:pt x="3390" y="1272"/>
                  </a:lnTo>
                  <a:lnTo>
                    <a:pt x="3510" y="1392"/>
                  </a:lnTo>
                  <a:lnTo>
                    <a:pt x="3678" y="1596"/>
                  </a:lnTo>
                  <a:lnTo>
                    <a:pt x="3714" y="1584"/>
                  </a:lnTo>
                  <a:lnTo>
                    <a:pt x="3558" y="1332"/>
                  </a:lnTo>
                  <a:lnTo>
                    <a:pt x="3270" y="1068"/>
                  </a:lnTo>
                  <a:lnTo>
                    <a:pt x="3120" y="960"/>
                  </a:lnTo>
                  <a:close/>
                </a:path>
              </a:pathLst>
            </a:custGeom>
            <a:gradFill rotWithShape="1">
              <a:gsLst>
                <a:gs pos="0">
                  <a:srgbClr val="336600"/>
                </a:gs>
                <a:gs pos="50000">
                  <a:srgbClr val="333333"/>
                </a:gs>
                <a:gs pos="100000">
                  <a:srgbClr val="33660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46" name="Freeform 1290"/>
            <p:cNvSpPr>
              <a:spLocks/>
            </p:cNvSpPr>
            <p:nvPr/>
          </p:nvSpPr>
          <p:spPr bwMode="auto">
            <a:xfrm>
              <a:off x="1152" y="1248"/>
              <a:ext cx="1680" cy="20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40" y="0"/>
                </a:cxn>
                <a:cxn ang="0">
                  <a:pos x="1680" y="96"/>
                </a:cxn>
                <a:cxn ang="0">
                  <a:pos x="1626" y="204"/>
                </a:cxn>
                <a:cxn ang="0">
                  <a:pos x="894" y="192"/>
                </a:cxn>
                <a:cxn ang="0">
                  <a:pos x="48" y="144"/>
                </a:cxn>
              </a:cxnLst>
              <a:rect l="0" t="0" r="r" b="b"/>
              <a:pathLst>
                <a:path w="1680" h="204">
                  <a:moveTo>
                    <a:pt x="0" y="144"/>
                  </a:moveTo>
                  <a:lnTo>
                    <a:pt x="240" y="0"/>
                  </a:lnTo>
                  <a:lnTo>
                    <a:pt x="1680" y="96"/>
                  </a:lnTo>
                  <a:lnTo>
                    <a:pt x="1626" y="204"/>
                  </a:lnTo>
                  <a:lnTo>
                    <a:pt x="894" y="192"/>
                  </a:lnTo>
                  <a:lnTo>
                    <a:pt x="48" y="144"/>
                  </a:lnTo>
                </a:path>
              </a:pathLst>
            </a:custGeom>
            <a:solidFill>
              <a:srgbClr val="33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47" name="Freeform 1291"/>
            <p:cNvSpPr>
              <a:spLocks/>
            </p:cNvSpPr>
            <p:nvPr/>
          </p:nvSpPr>
          <p:spPr bwMode="auto">
            <a:xfrm>
              <a:off x="1709" y="600"/>
              <a:ext cx="222" cy="498"/>
            </a:xfrm>
            <a:custGeom>
              <a:avLst/>
              <a:gdLst/>
              <a:ahLst/>
              <a:cxnLst>
                <a:cxn ang="0">
                  <a:pos x="145" y="468"/>
                </a:cxn>
                <a:cxn ang="0">
                  <a:pos x="211" y="456"/>
                </a:cxn>
                <a:cxn ang="0">
                  <a:pos x="211" y="216"/>
                </a:cxn>
                <a:cxn ang="0">
                  <a:pos x="163" y="24"/>
                </a:cxn>
                <a:cxn ang="0">
                  <a:pos x="19" y="72"/>
                </a:cxn>
                <a:cxn ang="0">
                  <a:pos x="49" y="132"/>
                </a:cxn>
                <a:cxn ang="0">
                  <a:pos x="121" y="120"/>
                </a:cxn>
                <a:cxn ang="0">
                  <a:pos x="133" y="312"/>
                </a:cxn>
                <a:cxn ang="0">
                  <a:pos x="145" y="468"/>
                </a:cxn>
              </a:cxnLst>
              <a:rect l="0" t="0" r="r" b="b"/>
              <a:pathLst>
                <a:path w="222" h="498">
                  <a:moveTo>
                    <a:pt x="145" y="468"/>
                  </a:moveTo>
                  <a:cubicBezTo>
                    <a:pt x="158" y="492"/>
                    <a:pt x="200" y="498"/>
                    <a:pt x="211" y="456"/>
                  </a:cubicBezTo>
                  <a:cubicBezTo>
                    <a:pt x="222" y="414"/>
                    <a:pt x="219" y="288"/>
                    <a:pt x="211" y="216"/>
                  </a:cubicBezTo>
                  <a:cubicBezTo>
                    <a:pt x="203" y="144"/>
                    <a:pt x="195" y="48"/>
                    <a:pt x="163" y="24"/>
                  </a:cubicBezTo>
                  <a:cubicBezTo>
                    <a:pt x="131" y="0"/>
                    <a:pt x="38" y="54"/>
                    <a:pt x="19" y="72"/>
                  </a:cubicBezTo>
                  <a:cubicBezTo>
                    <a:pt x="0" y="90"/>
                    <a:pt x="32" y="124"/>
                    <a:pt x="49" y="132"/>
                  </a:cubicBezTo>
                  <a:cubicBezTo>
                    <a:pt x="66" y="140"/>
                    <a:pt x="107" y="90"/>
                    <a:pt x="121" y="120"/>
                  </a:cubicBezTo>
                  <a:cubicBezTo>
                    <a:pt x="135" y="150"/>
                    <a:pt x="129" y="254"/>
                    <a:pt x="133" y="312"/>
                  </a:cubicBezTo>
                  <a:cubicBezTo>
                    <a:pt x="137" y="370"/>
                    <a:pt x="132" y="444"/>
                    <a:pt x="145" y="468"/>
                  </a:cubicBezTo>
                  <a:close/>
                </a:path>
              </a:pathLst>
            </a:custGeom>
            <a:gradFill rotWithShape="1">
              <a:gsLst>
                <a:gs pos="0">
                  <a:srgbClr val="C0C0C0"/>
                </a:gs>
                <a:gs pos="50000">
                  <a:srgbClr val="5F5F5F"/>
                </a:gs>
                <a:gs pos="100000">
                  <a:srgbClr val="C0C0C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48" name="Freeform 1292"/>
            <p:cNvSpPr>
              <a:spLocks/>
            </p:cNvSpPr>
            <p:nvPr/>
          </p:nvSpPr>
          <p:spPr bwMode="auto">
            <a:xfrm>
              <a:off x="3018" y="516"/>
              <a:ext cx="1284" cy="180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24" y="0"/>
                </a:cxn>
                <a:cxn ang="0">
                  <a:pos x="1176" y="84"/>
                </a:cxn>
                <a:cxn ang="0">
                  <a:pos x="1284" y="180"/>
                </a:cxn>
                <a:cxn ang="0">
                  <a:pos x="12" y="72"/>
                </a:cxn>
              </a:cxnLst>
              <a:rect l="0" t="0" r="r" b="b"/>
              <a:pathLst>
                <a:path w="1284" h="180">
                  <a:moveTo>
                    <a:pt x="0" y="72"/>
                  </a:moveTo>
                  <a:lnTo>
                    <a:pt x="24" y="0"/>
                  </a:lnTo>
                  <a:lnTo>
                    <a:pt x="1176" y="84"/>
                  </a:lnTo>
                  <a:lnTo>
                    <a:pt x="1284" y="180"/>
                  </a:lnTo>
                  <a:lnTo>
                    <a:pt x="12" y="72"/>
                  </a:lnTo>
                </a:path>
              </a:pathLst>
            </a:custGeom>
            <a:solidFill>
              <a:srgbClr val="33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49" name="Line 1293"/>
            <p:cNvSpPr>
              <a:spLocks noChangeShapeType="1"/>
            </p:cNvSpPr>
            <p:nvPr/>
          </p:nvSpPr>
          <p:spPr bwMode="auto">
            <a:xfrm>
              <a:off x="1248" y="1632"/>
              <a:ext cx="15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50" name="Freeform 1294"/>
            <p:cNvSpPr>
              <a:spLocks/>
            </p:cNvSpPr>
            <p:nvPr/>
          </p:nvSpPr>
          <p:spPr bwMode="auto">
            <a:xfrm>
              <a:off x="1728" y="1056"/>
              <a:ext cx="240" cy="744"/>
            </a:xfrm>
            <a:custGeom>
              <a:avLst/>
              <a:gdLst/>
              <a:ahLst/>
              <a:cxnLst>
                <a:cxn ang="0">
                  <a:pos x="144" y="720"/>
                </a:cxn>
                <a:cxn ang="0">
                  <a:pos x="144" y="576"/>
                </a:cxn>
                <a:cxn ang="0">
                  <a:pos x="240" y="576"/>
                </a:cxn>
                <a:cxn ang="0">
                  <a:pos x="240" y="48"/>
                </a:cxn>
                <a:cxn ang="0">
                  <a:pos x="144" y="0"/>
                </a:cxn>
                <a:cxn ang="0">
                  <a:pos x="0" y="48"/>
                </a:cxn>
                <a:cxn ang="0">
                  <a:pos x="0" y="576"/>
                </a:cxn>
                <a:cxn ang="0">
                  <a:pos x="96" y="576"/>
                </a:cxn>
                <a:cxn ang="0">
                  <a:pos x="78" y="684"/>
                </a:cxn>
                <a:cxn ang="0">
                  <a:pos x="102" y="744"/>
                </a:cxn>
                <a:cxn ang="0">
                  <a:pos x="144" y="720"/>
                </a:cxn>
              </a:cxnLst>
              <a:rect l="0" t="0" r="r" b="b"/>
              <a:pathLst>
                <a:path w="240" h="744">
                  <a:moveTo>
                    <a:pt x="144" y="720"/>
                  </a:moveTo>
                  <a:lnTo>
                    <a:pt x="144" y="576"/>
                  </a:lnTo>
                  <a:lnTo>
                    <a:pt x="240" y="576"/>
                  </a:lnTo>
                  <a:lnTo>
                    <a:pt x="240" y="48"/>
                  </a:lnTo>
                  <a:lnTo>
                    <a:pt x="144" y="0"/>
                  </a:lnTo>
                  <a:lnTo>
                    <a:pt x="0" y="48"/>
                  </a:lnTo>
                  <a:lnTo>
                    <a:pt x="0" y="576"/>
                  </a:lnTo>
                  <a:lnTo>
                    <a:pt x="96" y="576"/>
                  </a:lnTo>
                  <a:lnTo>
                    <a:pt x="78" y="684"/>
                  </a:lnTo>
                  <a:lnTo>
                    <a:pt x="102" y="744"/>
                  </a:lnTo>
                  <a:lnTo>
                    <a:pt x="144" y="720"/>
                  </a:lnTo>
                  <a:close/>
                </a:path>
              </a:pathLst>
            </a:custGeom>
            <a:gradFill rotWithShape="1">
              <a:gsLst>
                <a:gs pos="0">
                  <a:srgbClr val="C0C0C0"/>
                </a:gs>
                <a:gs pos="50000">
                  <a:srgbClr val="5F5F5F"/>
                </a:gs>
                <a:gs pos="100000">
                  <a:srgbClr val="C0C0C0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51" name="Freeform 1295"/>
            <p:cNvSpPr>
              <a:spLocks/>
            </p:cNvSpPr>
            <p:nvPr/>
          </p:nvSpPr>
          <p:spPr bwMode="auto">
            <a:xfrm>
              <a:off x="2784" y="1440"/>
              <a:ext cx="1" cy="912"/>
            </a:xfrm>
            <a:custGeom>
              <a:avLst/>
              <a:gdLst/>
              <a:ahLst/>
              <a:cxnLst>
                <a:cxn ang="0">
                  <a:pos x="0" y="912"/>
                </a:cxn>
                <a:cxn ang="0">
                  <a:pos x="0" y="288"/>
                </a:cxn>
                <a:cxn ang="0">
                  <a:pos x="0" y="0"/>
                </a:cxn>
              </a:cxnLst>
              <a:rect l="0" t="0" r="r" b="b"/>
              <a:pathLst>
                <a:path w="1" h="912">
                  <a:moveTo>
                    <a:pt x="0" y="912"/>
                  </a:moveTo>
                  <a:lnTo>
                    <a:pt x="0" y="28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52" name="Line 1296"/>
            <p:cNvSpPr>
              <a:spLocks noChangeShapeType="1"/>
            </p:cNvSpPr>
            <p:nvPr/>
          </p:nvSpPr>
          <p:spPr bwMode="auto">
            <a:xfrm>
              <a:off x="2400" y="168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53" name="Line 1297"/>
            <p:cNvSpPr>
              <a:spLocks noChangeShapeType="1"/>
            </p:cNvSpPr>
            <p:nvPr/>
          </p:nvSpPr>
          <p:spPr bwMode="auto">
            <a:xfrm>
              <a:off x="1968" y="1680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54" name="Freeform 1298"/>
            <p:cNvSpPr>
              <a:spLocks/>
            </p:cNvSpPr>
            <p:nvPr/>
          </p:nvSpPr>
          <p:spPr bwMode="auto">
            <a:xfrm>
              <a:off x="3669" y="868"/>
              <a:ext cx="543" cy="540"/>
            </a:xfrm>
            <a:custGeom>
              <a:avLst/>
              <a:gdLst/>
              <a:ahLst/>
              <a:cxnLst>
                <a:cxn ang="0">
                  <a:pos x="267" y="524"/>
                </a:cxn>
                <a:cxn ang="0">
                  <a:pos x="411" y="524"/>
                </a:cxn>
                <a:cxn ang="0">
                  <a:pos x="489" y="428"/>
                </a:cxn>
                <a:cxn ang="0">
                  <a:pos x="513" y="68"/>
                </a:cxn>
                <a:cxn ang="0">
                  <a:pos x="309" y="20"/>
                </a:cxn>
                <a:cxn ang="0">
                  <a:pos x="75" y="44"/>
                </a:cxn>
                <a:cxn ang="0">
                  <a:pos x="27" y="140"/>
                </a:cxn>
                <a:cxn ang="0">
                  <a:pos x="9" y="308"/>
                </a:cxn>
                <a:cxn ang="0">
                  <a:pos x="27" y="476"/>
                </a:cxn>
                <a:cxn ang="0">
                  <a:pos x="171" y="524"/>
                </a:cxn>
                <a:cxn ang="0">
                  <a:pos x="315" y="524"/>
                </a:cxn>
              </a:cxnLst>
              <a:rect l="0" t="0" r="r" b="b"/>
              <a:pathLst>
                <a:path w="543" h="540">
                  <a:moveTo>
                    <a:pt x="267" y="524"/>
                  </a:moveTo>
                  <a:cubicBezTo>
                    <a:pt x="323" y="536"/>
                    <a:pt x="374" y="540"/>
                    <a:pt x="411" y="524"/>
                  </a:cubicBezTo>
                  <a:cubicBezTo>
                    <a:pt x="448" y="508"/>
                    <a:pt x="472" y="504"/>
                    <a:pt x="489" y="428"/>
                  </a:cubicBezTo>
                  <a:cubicBezTo>
                    <a:pt x="506" y="352"/>
                    <a:pt x="543" y="136"/>
                    <a:pt x="513" y="68"/>
                  </a:cubicBezTo>
                  <a:cubicBezTo>
                    <a:pt x="483" y="0"/>
                    <a:pt x="382" y="24"/>
                    <a:pt x="309" y="20"/>
                  </a:cubicBezTo>
                  <a:cubicBezTo>
                    <a:pt x="236" y="16"/>
                    <a:pt x="122" y="24"/>
                    <a:pt x="75" y="44"/>
                  </a:cubicBezTo>
                  <a:cubicBezTo>
                    <a:pt x="28" y="64"/>
                    <a:pt x="38" y="96"/>
                    <a:pt x="27" y="140"/>
                  </a:cubicBezTo>
                  <a:cubicBezTo>
                    <a:pt x="16" y="184"/>
                    <a:pt x="9" y="252"/>
                    <a:pt x="9" y="308"/>
                  </a:cubicBezTo>
                  <a:cubicBezTo>
                    <a:pt x="9" y="364"/>
                    <a:pt x="0" y="440"/>
                    <a:pt x="27" y="476"/>
                  </a:cubicBezTo>
                  <a:cubicBezTo>
                    <a:pt x="54" y="512"/>
                    <a:pt x="123" y="516"/>
                    <a:pt x="171" y="524"/>
                  </a:cubicBezTo>
                  <a:cubicBezTo>
                    <a:pt x="219" y="532"/>
                    <a:pt x="267" y="528"/>
                    <a:pt x="315" y="524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55" name="Freeform 1299"/>
            <p:cNvSpPr>
              <a:spLocks/>
            </p:cNvSpPr>
            <p:nvPr/>
          </p:nvSpPr>
          <p:spPr bwMode="auto">
            <a:xfrm>
              <a:off x="2949" y="808"/>
              <a:ext cx="562" cy="540"/>
            </a:xfrm>
            <a:custGeom>
              <a:avLst/>
              <a:gdLst/>
              <a:ahLst/>
              <a:cxnLst>
                <a:cxn ang="0">
                  <a:pos x="363" y="8"/>
                </a:cxn>
                <a:cxn ang="0">
                  <a:pos x="513" y="32"/>
                </a:cxn>
                <a:cxn ang="0">
                  <a:pos x="555" y="104"/>
                </a:cxn>
                <a:cxn ang="0">
                  <a:pos x="555" y="296"/>
                </a:cxn>
                <a:cxn ang="0">
                  <a:pos x="537" y="500"/>
                </a:cxn>
                <a:cxn ang="0">
                  <a:pos x="411" y="536"/>
                </a:cxn>
                <a:cxn ang="0">
                  <a:pos x="189" y="512"/>
                </a:cxn>
                <a:cxn ang="0">
                  <a:pos x="27" y="488"/>
                </a:cxn>
                <a:cxn ang="0">
                  <a:pos x="27" y="392"/>
                </a:cxn>
                <a:cxn ang="0">
                  <a:pos x="105" y="212"/>
                </a:cxn>
                <a:cxn ang="0">
                  <a:pos x="171" y="56"/>
                </a:cxn>
                <a:cxn ang="0">
                  <a:pos x="219" y="8"/>
                </a:cxn>
                <a:cxn ang="0">
                  <a:pos x="363" y="8"/>
                </a:cxn>
              </a:cxnLst>
              <a:rect l="0" t="0" r="r" b="b"/>
              <a:pathLst>
                <a:path w="562" h="540">
                  <a:moveTo>
                    <a:pt x="363" y="8"/>
                  </a:moveTo>
                  <a:cubicBezTo>
                    <a:pt x="412" y="12"/>
                    <a:pt x="481" y="16"/>
                    <a:pt x="513" y="32"/>
                  </a:cubicBezTo>
                  <a:cubicBezTo>
                    <a:pt x="545" y="48"/>
                    <a:pt x="548" y="60"/>
                    <a:pt x="555" y="104"/>
                  </a:cubicBezTo>
                  <a:cubicBezTo>
                    <a:pt x="562" y="148"/>
                    <a:pt x="558" y="230"/>
                    <a:pt x="555" y="296"/>
                  </a:cubicBezTo>
                  <a:cubicBezTo>
                    <a:pt x="552" y="362"/>
                    <a:pt x="561" y="460"/>
                    <a:pt x="537" y="500"/>
                  </a:cubicBezTo>
                  <a:cubicBezTo>
                    <a:pt x="513" y="540"/>
                    <a:pt x="469" y="534"/>
                    <a:pt x="411" y="536"/>
                  </a:cubicBezTo>
                  <a:cubicBezTo>
                    <a:pt x="353" y="538"/>
                    <a:pt x="253" y="520"/>
                    <a:pt x="189" y="512"/>
                  </a:cubicBezTo>
                  <a:cubicBezTo>
                    <a:pt x="125" y="504"/>
                    <a:pt x="54" y="508"/>
                    <a:pt x="27" y="488"/>
                  </a:cubicBezTo>
                  <a:cubicBezTo>
                    <a:pt x="0" y="468"/>
                    <a:pt x="14" y="438"/>
                    <a:pt x="27" y="392"/>
                  </a:cubicBezTo>
                  <a:cubicBezTo>
                    <a:pt x="40" y="346"/>
                    <a:pt x="81" y="268"/>
                    <a:pt x="105" y="212"/>
                  </a:cubicBezTo>
                  <a:cubicBezTo>
                    <a:pt x="129" y="156"/>
                    <a:pt x="152" y="90"/>
                    <a:pt x="171" y="56"/>
                  </a:cubicBezTo>
                  <a:cubicBezTo>
                    <a:pt x="190" y="22"/>
                    <a:pt x="187" y="16"/>
                    <a:pt x="219" y="8"/>
                  </a:cubicBezTo>
                  <a:cubicBezTo>
                    <a:pt x="251" y="0"/>
                    <a:pt x="315" y="8"/>
                    <a:pt x="363" y="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56" name="Freeform 1300"/>
            <p:cNvSpPr>
              <a:spLocks/>
            </p:cNvSpPr>
            <p:nvPr/>
          </p:nvSpPr>
          <p:spPr bwMode="auto">
            <a:xfrm>
              <a:off x="2865" y="1344"/>
              <a:ext cx="504" cy="400"/>
            </a:xfrm>
            <a:custGeom>
              <a:avLst/>
              <a:gdLst/>
              <a:ahLst/>
              <a:cxnLst>
                <a:cxn ang="0">
                  <a:pos x="111" y="384"/>
                </a:cxn>
                <a:cxn ang="0">
                  <a:pos x="207" y="384"/>
                </a:cxn>
                <a:cxn ang="0">
                  <a:pos x="303" y="288"/>
                </a:cxn>
                <a:cxn ang="0">
                  <a:pos x="447" y="192"/>
                </a:cxn>
                <a:cxn ang="0">
                  <a:pos x="495" y="144"/>
                </a:cxn>
                <a:cxn ang="0">
                  <a:pos x="477" y="72"/>
                </a:cxn>
                <a:cxn ang="0">
                  <a:pos x="333" y="36"/>
                </a:cxn>
                <a:cxn ang="0">
                  <a:pos x="213" y="24"/>
                </a:cxn>
                <a:cxn ang="0">
                  <a:pos x="69" y="12"/>
                </a:cxn>
                <a:cxn ang="0">
                  <a:pos x="15" y="96"/>
                </a:cxn>
                <a:cxn ang="0">
                  <a:pos x="9" y="240"/>
                </a:cxn>
                <a:cxn ang="0">
                  <a:pos x="9" y="336"/>
                </a:cxn>
                <a:cxn ang="0">
                  <a:pos x="63" y="384"/>
                </a:cxn>
                <a:cxn ang="0">
                  <a:pos x="159" y="384"/>
                </a:cxn>
              </a:cxnLst>
              <a:rect l="0" t="0" r="r" b="b"/>
              <a:pathLst>
                <a:path w="504" h="400">
                  <a:moveTo>
                    <a:pt x="111" y="384"/>
                  </a:moveTo>
                  <a:cubicBezTo>
                    <a:pt x="143" y="392"/>
                    <a:pt x="175" y="400"/>
                    <a:pt x="207" y="384"/>
                  </a:cubicBezTo>
                  <a:cubicBezTo>
                    <a:pt x="239" y="368"/>
                    <a:pt x="263" y="320"/>
                    <a:pt x="303" y="288"/>
                  </a:cubicBezTo>
                  <a:cubicBezTo>
                    <a:pt x="343" y="256"/>
                    <a:pt x="415" y="216"/>
                    <a:pt x="447" y="192"/>
                  </a:cubicBezTo>
                  <a:cubicBezTo>
                    <a:pt x="479" y="168"/>
                    <a:pt x="490" y="164"/>
                    <a:pt x="495" y="144"/>
                  </a:cubicBezTo>
                  <a:cubicBezTo>
                    <a:pt x="500" y="124"/>
                    <a:pt x="504" y="90"/>
                    <a:pt x="477" y="72"/>
                  </a:cubicBezTo>
                  <a:cubicBezTo>
                    <a:pt x="450" y="54"/>
                    <a:pt x="377" y="44"/>
                    <a:pt x="333" y="36"/>
                  </a:cubicBezTo>
                  <a:cubicBezTo>
                    <a:pt x="289" y="28"/>
                    <a:pt x="257" y="28"/>
                    <a:pt x="213" y="24"/>
                  </a:cubicBezTo>
                  <a:cubicBezTo>
                    <a:pt x="169" y="20"/>
                    <a:pt x="102" y="0"/>
                    <a:pt x="69" y="12"/>
                  </a:cubicBezTo>
                  <a:cubicBezTo>
                    <a:pt x="36" y="24"/>
                    <a:pt x="25" y="58"/>
                    <a:pt x="15" y="96"/>
                  </a:cubicBezTo>
                  <a:cubicBezTo>
                    <a:pt x="5" y="134"/>
                    <a:pt x="10" y="200"/>
                    <a:pt x="9" y="240"/>
                  </a:cubicBezTo>
                  <a:cubicBezTo>
                    <a:pt x="8" y="280"/>
                    <a:pt x="0" y="312"/>
                    <a:pt x="9" y="336"/>
                  </a:cubicBezTo>
                  <a:cubicBezTo>
                    <a:pt x="18" y="360"/>
                    <a:pt x="38" y="376"/>
                    <a:pt x="63" y="384"/>
                  </a:cubicBezTo>
                  <a:cubicBezTo>
                    <a:pt x="88" y="392"/>
                    <a:pt x="119" y="392"/>
                    <a:pt x="159" y="384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57" name="Freeform 1301"/>
            <p:cNvSpPr>
              <a:spLocks/>
            </p:cNvSpPr>
            <p:nvPr/>
          </p:nvSpPr>
          <p:spPr bwMode="auto">
            <a:xfrm>
              <a:off x="2910" y="1587"/>
              <a:ext cx="1890" cy="849"/>
            </a:xfrm>
            <a:custGeom>
              <a:avLst/>
              <a:gdLst/>
              <a:ahLst/>
              <a:cxnLst>
                <a:cxn ang="0">
                  <a:pos x="0" y="849"/>
                </a:cxn>
                <a:cxn ang="0">
                  <a:pos x="120" y="525"/>
                </a:cxn>
                <a:cxn ang="0">
                  <a:pos x="348" y="261"/>
                </a:cxn>
                <a:cxn ang="0">
                  <a:pos x="690" y="73"/>
                </a:cxn>
                <a:cxn ang="0">
                  <a:pos x="1116" y="21"/>
                </a:cxn>
                <a:cxn ang="0">
                  <a:pos x="1572" y="201"/>
                </a:cxn>
                <a:cxn ang="0">
                  <a:pos x="1890" y="553"/>
                </a:cxn>
              </a:cxnLst>
              <a:rect l="0" t="0" r="r" b="b"/>
              <a:pathLst>
                <a:path w="1890" h="849">
                  <a:moveTo>
                    <a:pt x="0" y="849"/>
                  </a:moveTo>
                  <a:cubicBezTo>
                    <a:pt x="18" y="795"/>
                    <a:pt x="62" y="623"/>
                    <a:pt x="120" y="525"/>
                  </a:cubicBezTo>
                  <a:cubicBezTo>
                    <a:pt x="178" y="427"/>
                    <a:pt x="253" y="336"/>
                    <a:pt x="348" y="261"/>
                  </a:cubicBezTo>
                  <a:cubicBezTo>
                    <a:pt x="443" y="186"/>
                    <a:pt x="562" y="113"/>
                    <a:pt x="690" y="73"/>
                  </a:cubicBezTo>
                  <a:cubicBezTo>
                    <a:pt x="818" y="33"/>
                    <a:pt x="969" y="0"/>
                    <a:pt x="1116" y="21"/>
                  </a:cubicBezTo>
                  <a:cubicBezTo>
                    <a:pt x="1263" y="42"/>
                    <a:pt x="1443" y="112"/>
                    <a:pt x="1572" y="201"/>
                  </a:cubicBezTo>
                  <a:cubicBezTo>
                    <a:pt x="1701" y="290"/>
                    <a:pt x="1824" y="480"/>
                    <a:pt x="1890" y="553"/>
                  </a:cubicBezTo>
                </a:path>
              </a:pathLst>
            </a:custGeom>
            <a:noFill/>
            <a:ln w="76200" cmpd="sng">
              <a:solidFill>
                <a:srgbClr val="33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58" name="Freeform 1302"/>
            <p:cNvSpPr>
              <a:spLocks/>
            </p:cNvSpPr>
            <p:nvPr/>
          </p:nvSpPr>
          <p:spPr bwMode="auto">
            <a:xfrm>
              <a:off x="1728" y="1104"/>
              <a:ext cx="246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4" y="36"/>
                </a:cxn>
                <a:cxn ang="0">
                  <a:pos x="246" y="24"/>
                </a:cxn>
              </a:cxnLst>
              <a:rect l="0" t="0" r="r" b="b"/>
              <a:pathLst>
                <a:path w="246" h="40">
                  <a:moveTo>
                    <a:pt x="0" y="0"/>
                  </a:moveTo>
                  <a:cubicBezTo>
                    <a:pt x="19" y="6"/>
                    <a:pt x="73" y="32"/>
                    <a:pt x="114" y="36"/>
                  </a:cubicBezTo>
                  <a:cubicBezTo>
                    <a:pt x="155" y="40"/>
                    <a:pt x="219" y="26"/>
                    <a:pt x="246" y="2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59" name="Freeform 1303"/>
            <p:cNvSpPr>
              <a:spLocks/>
            </p:cNvSpPr>
            <p:nvPr/>
          </p:nvSpPr>
          <p:spPr bwMode="auto">
            <a:xfrm>
              <a:off x="1728" y="1054"/>
              <a:ext cx="234" cy="62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138" y="2"/>
                </a:cxn>
                <a:cxn ang="0">
                  <a:pos x="234" y="62"/>
                </a:cxn>
              </a:cxnLst>
              <a:rect l="0" t="0" r="r" b="b"/>
              <a:pathLst>
                <a:path w="234" h="62">
                  <a:moveTo>
                    <a:pt x="0" y="50"/>
                  </a:moveTo>
                  <a:cubicBezTo>
                    <a:pt x="23" y="42"/>
                    <a:pt x="99" y="0"/>
                    <a:pt x="138" y="2"/>
                  </a:cubicBezTo>
                  <a:cubicBezTo>
                    <a:pt x="177" y="4"/>
                    <a:pt x="214" y="50"/>
                    <a:pt x="234" y="6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57253" name="Group 1313"/>
          <p:cNvGrpSpPr>
            <a:grpSpLocks/>
          </p:cNvGrpSpPr>
          <p:nvPr/>
        </p:nvGrpSpPr>
        <p:grpSpPr bwMode="auto">
          <a:xfrm flipH="1">
            <a:off x="-1463675" y="4776788"/>
            <a:ext cx="762000" cy="762000"/>
            <a:chOff x="2880" y="2016"/>
            <a:chExt cx="2016" cy="2016"/>
          </a:xfrm>
        </p:grpSpPr>
        <p:sp>
          <p:nvSpPr>
            <p:cNvPr id="174370" name="Oval 1314"/>
            <p:cNvSpPr>
              <a:spLocks noChangeArrowheads="1"/>
            </p:cNvSpPr>
            <p:nvPr/>
          </p:nvSpPr>
          <p:spPr bwMode="auto">
            <a:xfrm>
              <a:off x="2880" y="2016"/>
              <a:ext cx="2016" cy="2016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71" name="Oval 1315"/>
            <p:cNvSpPr>
              <a:spLocks noChangeArrowheads="1"/>
            </p:cNvSpPr>
            <p:nvPr/>
          </p:nvSpPr>
          <p:spPr bwMode="auto">
            <a:xfrm>
              <a:off x="3224" y="2359"/>
              <a:ext cx="1328" cy="1329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33CC"/>
                </a:solidFill>
              </a:endParaRPr>
            </a:p>
          </p:txBody>
        </p:sp>
        <p:sp>
          <p:nvSpPr>
            <p:cNvPr id="174372" name="Oval 1316"/>
            <p:cNvSpPr>
              <a:spLocks noChangeArrowheads="1"/>
            </p:cNvSpPr>
            <p:nvPr/>
          </p:nvSpPr>
          <p:spPr bwMode="auto">
            <a:xfrm>
              <a:off x="3323" y="2458"/>
              <a:ext cx="1130" cy="113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73" name="Oval 1317"/>
            <p:cNvSpPr>
              <a:spLocks noChangeArrowheads="1"/>
            </p:cNvSpPr>
            <p:nvPr/>
          </p:nvSpPr>
          <p:spPr bwMode="auto">
            <a:xfrm>
              <a:off x="3863" y="2507"/>
              <a:ext cx="50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74" name="Oval 1318"/>
            <p:cNvSpPr>
              <a:spLocks noChangeArrowheads="1"/>
            </p:cNvSpPr>
            <p:nvPr/>
          </p:nvSpPr>
          <p:spPr bwMode="auto">
            <a:xfrm>
              <a:off x="4355" y="3048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75" name="Oval 1319"/>
            <p:cNvSpPr>
              <a:spLocks noChangeArrowheads="1"/>
            </p:cNvSpPr>
            <p:nvPr/>
          </p:nvSpPr>
          <p:spPr bwMode="auto">
            <a:xfrm>
              <a:off x="3863" y="3491"/>
              <a:ext cx="50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76" name="Oval 1320"/>
            <p:cNvSpPr>
              <a:spLocks noChangeArrowheads="1"/>
            </p:cNvSpPr>
            <p:nvPr/>
          </p:nvSpPr>
          <p:spPr bwMode="auto">
            <a:xfrm>
              <a:off x="3372" y="3048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77" name="Oval 1321"/>
            <p:cNvSpPr>
              <a:spLocks noChangeArrowheads="1"/>
            </p:cNvSpPr>
            <p:nvPr/>
          </p:nvSpPr>
          <p:spPr bwMode="auto">
            <a:xfrm>
              <a:off x="4208" y="2704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78" name="Oval 1322"/>
            <p:cNvSpPr>
              <a:spLocks noChangeArrowheads="1"/>
            </p:cNvSpPr>
            <p:nvPr/>
          </p:nvSpPr>
          <p:spPr bwMode="auto">
            <a:xfrm>
              <a:off x="3519" y="3343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79" name="Oval 1323"/>
            <p:cNvSpPr>
              <a:spLocks noChangeArrowheads="1"/>
            </p:cNvSpPr>
            <p:nvPr/>
          </p:nvSpPr>
          <p:spPr bwMode="auto">
            <a:xfrm>
              <a:off x="3519" y="2704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80" name="Oval 1324"/>
            <p:cNvSpPr>
              <a:spLocks noChangeArrowheads="1"/>
            </p:cNvSpPr>
            <p:nvPr/>
          </p:nvSpPr>
          <p:spPr bwMode="auto">
            <a:xfrm>
              <a:off x="4208" y="3343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57254" name="Group 1325"/>
          <p:cNvGrpSpPr>
            <a:grpSpLocks/>
          </p:cNvGrpSpPr>
          <p:nvPr/>
        </p:nvGrpSpPr>
        <p:grpSpPr bwMode="auto">
          <a:xfrm flipH="1">
            <a:off x="-320675" y="5081588"/>
            <a:ext cx="381000" cy="381000"/>
            <a:chOff x="4512" y="3648"/>
            <a:chExt cx="344" cy="344"/>
          </a:xfrm>
        </p:grpSpPr>
        <p:sp>
          <p:nvSpPr>
            <p:cNvPr id="174382" name="Oval 1326"/>
            <p:cNvSpPr>
              <a:spLocks noChangeArrowheads="1"/>
            </p:cNvSpPr>
            <p:nvPr/>
          </p:nvSpPr>
          <p:spPr bwMode="auto">
            <a:xfrm>
              <a:off x="4512" y="3648"/>
              <a:ext cx="344" cy="344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83" name="Oval 1327"/>
            <p:cNvSpPr>
              <a:spLocks noChangeArrowheads="1"/>
            </p:cNvSpPr>
            <p:nvPr/>
          </p:nvSpPr>
          <p:spPr bwMode="auto">
            <a:xfrm>
              <a:off x="4578" y="3714"/>
              <a:ext cx="212" cy="212"/>
            </a:xfrm>
            <a:prstGeom prst="ellipse">
              <a:avLst/>
            </a:prstGeom>
            <a:gradFill rotWithShape="1">
              <a:gsLst>
                <a:gs pos="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84" name="Oval 1328"/>
            <p:cNvSpPr>
              <a:spLocks noChangeArrowheads="1"/>
            </p:cNvSpPr>
            <p:nvPr/>
          </p:nvSpPr>
          <p:spPr bwMode="auto">
            <a:xfrm>
              <a:off x="4659" y="3795"/>
              <a:ext cx="50" cy="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85" name="Oval 1329"/>
            <p:cNvSpPr>
              <a:spLocks noChangeArrowheads="1"/>
            </p:cNvSpPr>
            <p:nvPr/>
          </p:nvSpPr>
          <p:spPr bwMode="auto">
            <a:xfrm>
              <a:off x="4636" y="3724"/>
              <a:ext cx="20" cy="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86" name="Oval 1330"/>
            <p:cNvSpPr>
              <a:spLocks noChangeArrowheads="1"/>
            </p:cNvSpPr>
            <p:nvPr/>
          </p:nvSpPr>
          <p:spPr bwMode="auto">
            <a:xfrm>
              <a:off x="4752" y="3772"/>
              <a:ext cx="20" cy="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87" name="Oval 1331"/>
            <p:cNvSpPr>
              <a:spLocks noChangeArrowheads="1"/>
            </p:cNvSpPr>
            <p:nvPr/>
          </p:nvSpPr>
          <p:spPr bwMode="auto">
            <a:xfrm>
              <a:off x="4732" y="3888"/>
              <a:ext cx="20" cy="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88" name="Oval 1332"/>
            <p:cNvSpPr>
              <a:spLocks noChangeArrowheads="1"/>
            </p:cNvSpPr>
            <p:nvPr/>
          </p:nvSpPr>
          <p:spPr bwMode="auto">
            <a:xfrm>
              <a:off x="4588" y="3840"/>
              <a:ext cx="20" cy="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89" name="Oval 1333"/>
            <p:cNvSpPr>
              <a:spLocks noChangeArrowheads="1"/>
            </p:cNvSpPr>
            <p:nvPr/>
          </p:nvSpPr>
          <p:spPr bwMode="auto">
            <a:xfrm>
              <a:off x="4704" y="3744"/>
              <a:ext cx="13" cy="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90" name="Oval 1334"/>
            <p:cNvSpPr>
              <a:spLocks noChangeArrowheads="1"/>
            </p:cNvSpPr>
            <p:nvPr/>
          </p:nvSpPr>
          <p:spPr bwMode="auto">
            <a:xfrm>
              <a:off x="4608" y="3792"/>
              <a:ext cx="13" cy="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91" name="Oval 1335"/>
            <p:cNvSpPr>
              <a:spLocks noChangeArrowheads="1"/>
            </p:cNvSpPr>
            <p:nvPr/>
          </p:nvSpPr>
          <p:spPr bwMode="auto">
            <a:xfrm>
              <a:off x="4656" y="3888"/>
              <a:ext cx="13" cy="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92" name="Oval 1336"/>
            <p:cNvSpPr>
              <a:spLocks noChangeArrowheads="1"/>
            </p:cNvSpPr>
            <p:nvPr/>
          </p:nvSpPr>
          <p:spPr bwMode="auto">
            <a:xfrm>
              <a:off x="4752" y="3840"/>
              <a:ext cx="13" cy="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74393" name="Freeform 1337"/>
          <p:cNvSpPr>
            <a:spLocks/>
          </p:cNvSpPr>
          <p:nvPr/>
        </p:nvSpPr>
        <p:spPr bwMode="auto">
          <a:xfrm>
            <a:off x="366713" y="4064000"/>
            <a:ext cx="8256587" cy="1533525"/>
          </a:xfrm>
          <a:custGeom>
            <a:avLst/>
            <a:gdLst/>
            <a:ahLst/>
            <a:cxnLst>
              <a:cxn ang="0">
                <a:pos x="1" y="80"/>
              </a:cxn>
              <a:cxn ang="0">
                <a:pos x="0" y="966"/>
              </a:cxn>
              <a:cxn ang="0">
                <a:pos x="5201" y="928"/>
              </a:cxn>
              <a:cxn ang="0">
                <a:pos x="5201" y="0"/>
              </a:cxn>
            </a:cxnLst>
            <a:rect l="0" t="0" r="r" b="b"/>
            <a:pathLst>
              <a:path w="5201" h="966">
                <a:moveTo>
                  <a:pt x="1" y="80"/>
                </a:moveTo>
                <a:lnTo>
                  <a:pt x="0" y="966"/>
                </a:lnTo>
                <a:lnTo>
                  <a:pt x="5201" y="928"/>
                </a:lnTo>
                <a:lnTo>
                  <a:pt x="5201" y="0"/>
                </a:ln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57255" name="Group 1953"/>
          <p:cNvGrpSpPr>
            <a:grpSpLocks/>
          </p:cNvGrpSpPr>
          <p:nvPr/>
        </p:nvGrpSpPr>
        <p:grpSpPr bwMode="auto">
          <a:xfrm>
            <a:off x="381000" y="3429000"/>
            <a:ext cx="1841500" cy="763588"/>
            <a:chOff x="240" y="2256"/>
            <a:chExt cx="1160" cy="481"/>
          </a:xfrm>
        </p:grpSpPr>
        <p:sp>
          <p:nvSpPr>
            <p:cNvPr id="174394" name="Rectangle 1338"/>
            <p:cNvSpPr>
              <a:spLocks noChangeArrowheads="1"/>
            </p:cNvSpPr>
            <p:nvPr/>
          </p:nvSpPr>
          <p:spPr bwMode="auto">
            <a:xfrm>
              <a:off x="240" y="2256"/>
              <a:ext cx="114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4400" b="1" smtClean="0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9 км/ч</a:t>
              </a:r>
            </a:p>
          </p:txBody>
        </p:sp>
        <p:sp>
          <p:nvSpPr>
            <p:cNvPr id="174395" name="Freeform 1339"/>
            <p:cNvSpPr>
              <a:spLocks/>
            </p:cNvSpPr>
            <p:nvPr/>
          </p:nvSpPr>
          <p:spPr bwMode="auto">
            <a:xfrm>
              <a:off x="240" y="2736"/>
              <a:ext cx="116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0" y="0"/>
                </a:cxn>
              </a:cxnLst>
              <a:rect l="0" t="0" r="r" b="b"/>
              <a:pathLst>
                <a:path w="1160" h="1">
                  <a:moveTo>
                    <a:pt x="0" y="0"/>
                  </a:moveTo>
                  <a:lnTo>
                    <a:pt x="1160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57256" name="Group 1952"/>
          <p:cNvGrpSpPr>
            <a:grpSpLocks/>
          </p:cNvGrpSpPr>
          <p:nvPr/>
        </p:nvGrpSpPr>
        <p:grpSpPr bwMode="auto">
          <a:xfrm>
            <a:off x="6705600" y="3276600"/>
            <a:ext cx="1879600" cy="839788"/>
            <a:chOff x="4224" y="2160"/>
            <a:chExt cx="1184" cy="529"/>
          </a:xfrm>
        </p:grpSpPr>
        <p:sp>
          <p:nvSpPr>
            <p:cNvPr id="174396" name="Freeform 1340"/>
            <p:cNvSpPr>
              <a:spLocks/>
            </p:cNvSpPr>
            <p:nvPr/>
          </p:nvSpPr>
          <p:spPr bwMode="auto">
            <a:xfrm>
              <a:off x="4560" y="2688"/>
              <a:ext cx="848" cy="1"/>
            </a:xfrm>
            <a:custGeom>
              <a:avLst/>
              <a:gdLst/>
              <a:ahLst/>
              <a:cxnLst>
                <a:cxn ang="0">
                  <a:pos x="848" y="0"/>
                </a:cxn>
                <a:cxn ang="0">
                  <a:pos x="0" y="0"/>
                </a:cxn>
              </a:cxnLst>
              <a:rect l="0" t="0" r="r" b="b"/>
              <a:pathLst>
                <a:path w="848" h="1">
                  <a:moveTo>
                    <a:pt x="848" y="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97" name="Rectangle 1341"/>
            <p:cNvSpPr>
              <a:spLocks noChangeArrowheads="1"/>
            </p:cNvSpPr>
            <p:nvPr/>
          </p:nvSpPr>
          <p:spPr bwMode="auto">
            <a:xfrm>
              <a:off x="4224" y="2160"/>
              <a:ext cx="114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4400" b="1" smtClean="0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7 км/ч</a:t>
              </a:r>
            </a:p>
          </p:txBody>
        </p:sp>
      </p:grpSp>
      <p:grpSp>
        <p:nvGrpSpPr>
          <p:cNvPr id="157257" name="Group 1350"/>
          <p:cNvGrpSpPr>
            <a:grpSpLocks/>
          </p:cNvGrpSpPr>
          <p:nvPr/>
        </p:nvGrpSpPr>
        <p:grpSpPr bwMode="auto">
          <a:xfrm>
            <a:off x="4724400" y="4419600"/>
            <a:ext cx="1447800" cy="1295400"/>
            <a:chOff x="2976" y="2880"/>
            <a:chExt cx="912" cy="816"/>
          </a:xfrm>
        </p:grpSpPr>
        <p:grpSp>
          <p:nvGrpSpPr>
            <p:cNvPr id="157258" name="Group 1343"/>
            <p:cNvGrpSpPr>
              <a:grpSpLocks/>
            </p:cNvGrpSpPr>
            <p:nvPr/>
          </p:nvGrpSpPr>
          <p:grpSpPr bwMode="auto">
            <a:xfrm>
              <a:off x="2976" y="2880"/>
              <a:ext cx="768" cy="816"/>
              <a:chOff x="2496" y="1968"/>
              <a:chExt cx="768" cy="816"/>
            </a:xfrm>
          </p:grpSpPr>
          <p:grpSp>
            <p:nvGrpSpPr>
              <p:cNvPr id="157259" name="Group 1344"/>
              <p:cNvGrpSpPr>
                <a:grpSpLocks/>
              </p:cNvGrpSpPr>
              <p:nvPr/>
            </p:nvGrpSpPr>
            <p:grpSpPr bwMode="auto">
              <a:xfrm>
                <a:off x="2496" y="2640"/>
                <a:ext cx="336" cy="144"/>
                <a:chOff x="4752" y="4032"/>
                <a:chExt cx="336" cy="144"/>
              </a:xfrm>
            </p:grpSpPr>
            <p:sp>
              <p:nvSpPr>
                <p:cNvPr id="174401" name="Oval 1345"/>
                <p:cNvSpPr>
                  <a:spLocks noChangeArrowheads="1"/>
                </p:cNvSpPr>
                <p:nvPr/>
              </p:nvSpPr>
              <p:spPr bwMode="auto">
                <a:xfrm>
                  <a:off x="4752" y="4061"/>
                  <a:ext cx="336" cy="11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402" name="Oval 1346"/>
                <p:cNvSpPr>
                  <a:spLocks noChangeArrowheads="1"/>
                </p:cNvSpPr>
                <p:nvPr/>
              </p:nvSpPr>
              <p:spPr bwMode="auto">
                <a:xfrm>
                  <a:off x="4798" y="4046"/>
                  <a:ext cx="259" cy="8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4403" name="Oval 1347"/>
                <p:cNvSpPr>
                  <a:spLocks noChangeArrowheads="1"/>
                </p:cNvSpPr>
                <p:nvPr/>
              </p:nvSpPr>
              <p:spPr bwMode="auto">
                <a:xfrm>
                  <a:off x="4828" y="4032"/>
                  <a:ext cx="184" cy="4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4404" name="Freeform 1348"/>
              <p:cNvSpPr>
                <a:spLocks/>
              </p:cNvSpPr>
              <p:nvPr/>
            </p:nvSpPr>
            <p:spPr bwMode="auto">
              <a:xfrm>
                <a:off x="2632" y="1968"/>
                <a:ext cx="632" cy="672"/>
              </a:xfrm>
              <a:custGeom>
                <a:avLst/>
                <a:gdLst/>
                <a:ahLst/>
                <a:cxnLst>
                  <a:cxn ang="0">
                    <a:pos x="20" y="419"/>
                  </a:cxn>
                  <a:cxn ang="0">
                    <a:pos x="176" y="415"/>
                  </a:cxn>
                  <a:cxn ang="0">
                    <a:pos x="1009" y="394"/>
                  </a:cxn>
                  <a:cxn ang="0">
                    <a:pos x="830" y="208"/>
                  </a:cxn>
                  <a:cxn ang="0">
                    <a:pos x="944" y="0"/>
                  </a:cxn>
                  <a:cxn ang="0">
                    <a:pos x="0" y="38"/>
                  </a:cxn>
                  <a:cxn ang="0">
                    <a:pos x="33" y="664"/>
                  </a:cxn>
                </a:cxnLst>
                <a:rect l="0" t="0" r="r" b="b"/>
                <a:pathLst>
                  <a:path w="1009" h="664">
                    <a:moveTo>
                      <a:pt x="20" y="419"/>
                    </a:moveTo>
                    <a:lnTo>
                      <a:pt x="176" y="415"/>
                    </a:lnTo>
                    <a:lnTo>
                      <a:pt x="1009" y="394"/>
                    </a:lnTo>
                    <a:lnTo>
                      <a:pt x="830" y="208"/>
                    </a:lnTo>
                    <a:lnTo>
                      <a:pt x="944" y="0"/>
                    </a:lnTo>
                    <a:lnTo>
                      <a:pt x="0" y="38"/>
                    </a:lnTo>
                    <a:lnTo>
                      <a:pt x="33" y="664"/>
                    </a:lnTo>
                  </a:path>
                </a:pathLst>
              </a:custGeom>
              <a:solidFill>
                <a:srgbClr val="FF0000"/>
              </a:solidFill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74405" name="Text Box 1349"/>
            <p:cNvSpPr txBox="1">
              <a:spLocks noChangeArrowheads="1"/>
            </p:cNvSpPr>
            <p:nvPr/>
          </p:nvSpPr>
          <p:spPr bwMode="auto">
            <a:xfrm rot="-192859">
              <a:off x="3092" y="2880"/>
              <a:ext cx="796" cy="404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 ч</a:t>
              </a:r>
            </a:p>
          </p:txBody>
        </p:sp>
      </p:grpSp>
      <p:sp>
        <p:nvSpPr>
          <p:cNvPr id="175006" name="AutoShape 195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00800" y="6172200"/>
            <a:ext cx="1930400" cy="533400"/>
          </a:xfrm>
          <a:prstGeom prst="actionButtonBlank">
            <a:avLst/>
          </a:prstGeom>
          <a:solidFill>
            <a:schemeClr val="accent1"/>
          </a:soli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000000"/>
                </a:solidFill>
              </a:rPr>
              <a:t>Показать (2)</a:t>
            </a:r>
          </a:p>
        </p:txBody>
      </p:sp>
      <p:sp>
        <p:nvSpPr>
          <p:cNvPr id="175007" name="AutoShape 195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172200"/>
            <a:ext cx="533400" cy="5334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50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7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7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8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1572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157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0834 0 " pathEditMode="relative" ptsTypes="AA">
                                      <p:cBhvr>
                                        <p:cTn id="17" dur="5000" fill="hold"/>
                                        <p:tgtEl>
                                          <p:spTgt spid="1572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0834 0 " pathEditMode="relative" ptsTypes="AA">
                                      <p:cBhvr>
                                        <p:cTn id="19" dur="5000" fill="hold"/>
                                        <p:tgtEl>
                                          <p:spTgt spid="1572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0834 0 " pathEditMode="relative" ptsTypes="AA">
                                      <p:cBhvr>
                                        <p:cTn id="21" dur="5000" fill="hold"/>
                                        <p:tgtEl>
                                          <p:spTgt spid="157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-0.52656 0.00648 " pathEditMode="relative" rAng="0" ptsTypes="AA">
                                      <p:cBhvr>
                                        <p:cTn id="23" dur="5000" fill="hold"/>
                                        <p:tgtEl>
                                          <p:spTgt spid="1748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748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57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57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57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006"/>
                  </p:tgtEl>
                </p:cond>
              </p:nextCondLst>
            </p:seq>
          </p:childTnLst>
        </p:cTn>
      </p:par>
    </p:tnLst>
    <p:bldLst>
      <p:bldP spid="17439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77788" y="4646613"/>
            <a:ext cx="9297988" cy="574675"/>
            <a:chOff x="-49" y="2927"/>
            <a:chExt cx="5857" cy="362"/>
          </a:xfrm>
        </p:grpSpPr>
        <p:sp>
          <p:nvSpPr>
            <p:cNvPr id="204806" name="Rectangle 6"/>
            <p:cNvSpPr>
              <a:spLocks noChangeArrowheads="1"/>
            </p:cNvSpPr>
            <p:nvPr/>
          </p:nvSpPr>
          <p:spPr bwMode="auto">
            <a:xfrm rot="10847964" flipV="1">
              <a:off x="-49" y="2927"/>
              <a:ext cx="5857" cy="362"/>
            </a:xfrm>
            <a:prstGeom prst="rect">
              <a:avLst/>
            </a:prstGeom>
            <a:gradFill rotWithShape="1">
              <a:gsLst>
                <a:gs pos="0">
                  <a:srgbClr val="F8F8F8"/>
                </a:gs>
                <a:gs pos="50000">
                  <a:srgbClr val="5F5F5F"/>
                </a:gs>
                <a:gs pos="100000">
                  <a:srgbClr val="F8F8F8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9600" b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4807" name="Freeform 7"/>
            <p:cNvSpPr>
              <a:spLocks/>
            </p:cNvSpPr>
            <p:nvPr/>
          </p:nvSpPr>
          <p:spPr bwMode="auto">
            <a:xfrm>
              <a:off x="-24" y="3072"/>
              <a:ext cx="5832" cy="48"/>
            </a:xfrm>
            <a:custGeom>
              <a:avLst/>
              <a:gdLst/>
              <a:ahLst/>
              <a:cxnLst>
                <a:cxn ang="0">
                  <a:pos x="5952" y="48"/>
                </a:cxn>
                <a:cxn ang="0">
                  <a:pos x="0" y="0"/>
                </a:cxn>
              </a:cxnLst>
              <a:rect l="0" t="0" r="r" b="b"/>
              <a:pathLst>
                <a:path w="5952" h="48">
                  <a:moveTo>
                    <a:pt x="5952" y="48"/>
                  </a:move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808080"/>
                </a:gs>
                <a:gs pos="100000">
                  <a:schemeClr val="bg1"/>
                </a:gs>
              </a:gsLst>
              <a:lin ang="18900000" scaled="1"/>
            </a:gradFill>
            <a:ln w="38100">
              <a:solidFill>
                <a:schemeClr val="bg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72"/>
          <p:cNvGrpSpPr>
            <a:grpSpLocks/>
          </p:cNvGrpSpPr>
          <p:nvPr/>
        </p:nvGrpSpPr>
        <p:grpSpPr bwMode="auto">
          <a:xfrm rot="-169725">
            <a:off x="9418638" y="4343400"/>
            <a:ext cx="520700" cy="511175"/>
            <a:chOff x="2880" y="2016"/>
            <a:chExt cx="2016" cy="2016"/>
          </a:xfrm>
        </p:grpSpPr>
        <p:sp>
          <p:nvSpPr>
            <p:cNvPr id="204873" name="Oval 73"/>
            <p:cNvSpPr>
              <a:spLocks noChangeArrowheads="1"/>
            </p:cNvSpPr>
            <p:nvPr/>
          </p:nvSpPr>
          <p:spPr bwMode="auto">
            <a:xfrm>
              <a:off x="2880" y="2016"/>
              <a:ext cx="2016" cy="2016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74" name="Oval 74"/>
            <p:cNvSpPr>
              <a:spLocks noChangeArrowheads="1"/>
            </p:cNvSpPr>
            <p:nvPr/>
          </p:nvSpPr>
          <p:spPr bwMode="auto">
            <a:xfrm>
              <a:off x="3224" y="2359"/>
              <a:ext cx="1328" cy="1329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33CC"/>
                </a:solidFill>
              </a:endParaRPr>
            </a:p>
          </p:txBody>
        </p:sp>
        <p:sp>
          <p:nvSpPr>
            <p:cNvPr id="204875" name="Oval 75"/>
            <p:cNvSpPr>
              <a:spLocks noChangeArrowheads="1"/>
            </p:cNvSpPr>
            <p:nvPr/>
          </p:nvSpPr>
          <p:spPr bwMode="auto">
            <a:xfrm>
              <a:off x="3323" y="2458"/>
              <a:ext cx="1130" cy="113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76" name="Oval 76"/>
            <p:cNvSpPr>
              <a:spLocks noChangeArrowheads="1"/>
            </p:cNvSpPr>
            <p:nvPr/>
          </p:nvSpPr>
          <p:spPr bwMode="auto">
            <a:xfrm>
              <a:off x="3863" y="2507"/>
              <a:ext cx="50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77" name="Oval 77"/>
            <p:cNvSpPr>
              <a:spLocks noChangeArrowheads="1"/>
            </p:cNvSpPr>
            <p:nvPr/>
          </p:nvSpPr>
          <p:spPr bwMode="auto">
            <a:xfrm>
              <a:off x="4355" y="3048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78" name="Oval 78"/>
            <p:cNvSpPr>
              <a:spLocks noChangeArrowheads="1"/>
            </p:cNvSpPr>
            <p:nvPr/>
          </p:nvSpPr>
          <p:spPr bwMode="auto">
            <a:xfrm>
              <a:off x="3863" y="3491"/>
              <a:ext cx="50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79" name="Oval 79"/>
            <p:cNvSpPr>
              <a:spLocks noChangeArrowheads="1"/>
            </p:cNvSpPr>
            <p:nvPr/>
          </p:nvSpPr>
          <p:spPr bwMode="auto">
            <a:xfrm>
              <a:off x="3372" y="3048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80" name="Oval 80"/>
            <p:cNvSpPr>
              <a:spLocks noChangeArrowheads="1"/>
            </p:cNvSpPr>
            <p:nvPr/>
          </p:nvSpPr>
          <p:spPr bwMode="auto">
            <a:xfrm>
              <a:off x="4208" y="2704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81" name="Oval 81"/>
            <p:cNvSpPr>
              <a:spLocks noChangeArrowheads="1"/>
            </p:cNvSpPr>
            <p:nvPr/>
          </p:nvSpPr>
          <p:spPr bwMode="auto">
            <a:xfrm>
              <a:off x="3519" y="3343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82" name="Oval 82"/>
            <p:cNvSpPr>
              <a:spLocks noChangeArrowheads="1"/>
            </p:cNvSpPr>
            <p:nvPr/>
          </p:nvSpPr>
          <p:spPr bwMode="auto">
            <a:xfrm>
              <a:off x="3519" y="2704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83" name="Oval 83"/>
            <p:cNvSpPr>
              <a:spLocks noChangeArrowheads="1"/>
            </p:cNvSpPr>
            <p:nvPr/>
          </p:nvSpPr>
          <p:spPr bwMode="auto">
            <a:xfrm>
              <a:off x="4208" y="3343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 rot="-155749">
            <a:off x="9124950" y="3716338"/>
            <a:ext cx="2990850" cy="1160462"/>
            <a:chOff x="1474" y="2432"/>
            <a:chExt cx="4038" cy="1633"/>
          </a:xfrm>
        </p:grpSpPr>
        <p:sp>
          <p:nvSpPr>
            <p:cNvPr id="204809" name="Freeform 9"/>
            <p:cNvSpPr>
              <a:spLocks/>
            </p:cNvSpPr>
            <p:nvPr/>
          </p:nvSpPr>
          <p:spPr bwMode="auto">
            <a:xfrm>
              <a:off x="3560" y="3339"/>
              <a:ext cx="1406" cy="454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317" y="227"/>
                </a:cxn>
                <a:cxn ang="0">
                  <a:pos x="771" y="318"/>
                </a:cxn>
                <a:cxn ang="0">
                  <a:pos x="1406" y="273"/>
                </a:cxn>
                <a:cxn ang="0">
                  <a:pos x="1406" y="91"/>
                </a:cxn>
                <a:cxn ang="0">
                  <a:pos x="952" y="0"/>
                </a:cxn>
                <a:cxn ang="0">
                  <a:pos x="45" y="46"/>
                </a:cxn>
                <a:cxn ang="0">
                  <a:pos x="45" y="409"/>
                </a:cxn>
              </a:cxnLst>
              <a:rect l="0" t="0" r="r" b="b"/>
              <a:pathLst>
                <a:path w="1406" h="454">
                  <a:moveTo>
                    <a:pt x="0" y="454"/>
                  </a:moveTo>
                  <a:lnTo>
                    <a:pt x="317" y="227"/>
                  </a:lnTo>
                  <a:lnTo>
                    <a:pt x="771" y="318"/>
                  </a:lnTo>
                  <a:lnTo>
                    <a:pt x="1406" y="273"/>
                  </a:lnTo>
                  <a:lnTo>
                    <a:pt x="1406" y="91"/>
                  </a:lnTo>
                  <a:lnTo>
                    <a:pt x="952" y="0"/>
                  </a:lnTo>
                  <a:lnTo>
                    <a:pt x="45" y="46"/>
                  </a:lnTo>
                  <a:lnTo>
                    <a:pt x="45" y="409"/>
                  </a:lnTo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tx2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10" name="Freeform 10"/>
            <p:cNvSpPr>
              <a:spLocks/>
            </p:cNvSpPr>
            <p:nvPr/>
          </p:nvSpPr>
          <p:spPr bwMode="auto">
            <a:xfrm>
              <a:off x="2320" y="2614"/>
              <a:ext cx="216" cy="146"/>
            </a:xfrm>
            <a:custGeom>
              <a:avLst/>
              <a:gdLst/>
              <a:ahLst/>
              <a:cxnLst>
                <a:cxn ang="0">
                  <a:pos x="106" y="136"/>
                </a:cxn>
                <a:cxn ang="0">
                  <a:pos x="72" y="146"/>
                </a:cxn>
                <a:cxn ang="0">
                  <a:pos x="0" y="58"/>
                </a:cxn>
                <a:cxn ang="0">
                  <a:pos x="106" y="0"/>
                </a:cxn>
                <a:cxn ang="0">
                  <a:pos x="216" y="74"/>
                </a:cxn>
                <a:cxn ang="0">
                  <a:pos x="136" y="146"/>
                </a:cxn>
                <a:cxn ang="0">
                  <a:pos x="106" y="136"/>
                </a:cxn>
              </a:cxnLst>
              <a:rect l="0" t="0" r="r" b="b"/>
              <a:pathLst>
                <a:path w="216" h="146">
                  <a:moveTo>
                    <a:pt x="106" y="136"/>
                  </a:moveTo>
                  <a:lnTo>
                    <a:pt x="72" y="146"/>
                  </a:lnTo>
                  <a:lnTo>
                    <a:pt x="0" y="58"/>
                  </a:lnTo>
                  <a:lnTo>
                    <a:pt x="106" y="0"/>
                  </a:lnTo>
                  <a:lnTo>
                    <a:pt x="216" y="74"/>
                  </a:lnTo>
                  <a:lnTo>
                    <a:pt x="136" y="146"/>
                  </a:lnTo>
                  <a:lnTo>
                    <a:pt x="106" y="136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11" name="Freeform 11"/>
            <p:cNvSpPr>
              <a:spLocks/>
            </p:cNvSpPr>
            <p:nvPr/>
          </p:nvSpPr>
          <p:spPr bwMode="auto">
            <a:xfrm>
              <a:off x="3107" y="2704"/>
              <a:ext cx="2389" cy="1089"/>
            </a:xfrm>
            <a:custGeom>
              <a:avLst/>
              <a:gdLst/>
              <a:ahLst/>
              <a:cxnLst>
                <a:cxn ang="0">
                  <a:pos x="0" y="1089"/>
                </a:cxn>
                <a:cxn ang="0">
                  <a:pos x="499" y="1089"/>
                </a:cxn>
                <a:cxn ang="0">
                  <a:pos x="509" y="684"/>
                </a:cxn>
                <a:cxn ang="0">
                  <a:pos x="2358" y="771"/>
                </a:cxn>
                <a:cxn ang="0">
                  <a:pos x="2389" y="316"/>
                </a:cxn>
                <a:cxn ang="0">
                  <a:pos x="309" y="252"/>
                </a:cxn>
                <a:cxn ang="0">
                  <a:pos x="325" y="296"/>
                </a:cxn>
                <a:cxn ang="0">
                  <a:pos x="325" y="312"/>
                </a:cxn>
                <a:cxn ang="0">
                  <a:pos x="309" y="296"/>
                </a:cxn>
                <a:cxn ang="0">
                  <a:pos x="227" y="91"/>
                </a:cxn>
                <a:cxn ang="0">
                  <a:pos x="227" y="0"/>
                </a:cxn>
                <a:cxn ang="0">
                  <a:pos x="227" y="136"/>
                </a:cxn>
                <a:cxn ang="0">
                  <a:pos x="45" y="136"/>
                </a:cxn>
                <a:cxn ang="0">
                  <a:pos x="45" y="454"/>
                </a:cxn>
                <a:cxn ang="0">
                  <a:pos x="0" y="1089"/>
                </a:cxn>
              </a:cxnLst>
              <a:rect l="0" t="0" r="r" b="b"/>
              <a:pathLst>
                <a:path w="2389" h="1089">
                  <a:moveTo>
                    <a:pt x="0" y="1089"/>
                  </a:moveTo>
                  <a:lnTo>
                    <a:pt x="499" y="1089"/>
                  </a:lnTo>
                  <a:lnTo>
                    <a:pt x="509" y="684"/>
                  </a:lnTo>
                  <a:lnTo>
                    <a:pt x="2358" y="771"/>
                  </a:lnTo>
                  <a:lnTo>
                    <a:pt x="2389" y="316"/>
                  </a:lnTo>
                  <a:lnTo>
                    <a:pt x="309" y="252"/>
                  </a:lnTo>
                  <a:lnTo>
                    <a:pt x="325" y="296"/>
                  </a:lnTo>
                  <a:lnTo>
                    <a:pt x="325" y="312"/>
                  </a:lnTo>
                  <a:lnTo>
                    <a:pt x="309" y="296"/>
                  </a:lnTo>
                  <a:lnTo>
                    <a:pt x="227" y="91"/>
                  </a:lnTo>
                  <a:lnTo>
                    <a:pt x="227" y="0"/>
                  </a:lnTo>
                  <a:lnTo>
                    <a:pt x="227" y="136"/>
                  </a:lnTo>
                  <a:lnTo>
                    <a:pt x="45" y="136"/>
                  </a:lnTo>
                  <a:lnTo>
                    <a:pt x="45" y="454"/>
                  </a:lnTo>
                  <a:lnTo>
                    <a:pt x="0" y="108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12" name="Freeform 12"/>
            <p:cNvSpPr>
              <a:spLocks/>
            </p:cNvSpPr>
            <p:nvPr/>
          </p:nvSpPr>
          <p:spPr bwMode="auto">
            <a:xfrm>
              <a:off x="2536" y="2432"/>
              <a:ext cx="616" cy="1300"/>
            </a:xfrm>
            <a:custGeom>
              <a:avLst/>
              <a:gdLst/>
              <a:ahLst/>
              <a:cxnLst>
                <a:cxn ang="0">
                  <a:pos x="56" y="116"/>
                </a:cxn>
                <a:cxn ang="0">
                  <a:pos x="117" y="46"/>
                </a:cxn>
                <a:cxn ang="0">
                  <a:pos x="184" y="20"/>
                </a:cxn>
                <a:cxn ang="0">
                  <a:pos x="299" y="0"/>
                </a:cxn>
                <a:cxn ang="0">
                  <a:pos x="504" y="28"/>
                </a:cxn>
                <a:cxn ang="0">
                  <a:pos x="560" y="36"/>
                </a:cxn>
                <a:cxn ang="0">
                  <a:pos x="600" y="92"/>
                </a:cxn>
                <a:cxn ang="0">
                  <a:pos x="616" y="272"/>
                </a:cxn>
                <a:cxn ang="0">
                  <a:pos x="571" y="1089"/>
                </a:cxn>
                <a:cxn ang="0">
                  <a:pos x="480" y="1134"/>
                </a:cxn>
                <a:cxn ang="0">
                  <a:pos x="464" y="1300"/>
                </a:cxn>
                <a:cxn ang="0">
                  <a:pos x="152" y="1284"/>
                </a:cxn>
                <a:cxn ang="0">
                  <a:pos x="104" y="1116"/>
                </a:cxn>
                <a:cxn ang="0">
                  <a:pos x="24" y="988"/>
                </a:cxn>
                <a:cxn ang="0">
                  <a:pos x="0" y="980"/>
                </a:cxn>
                <a:cxn ang="0">
                  <a:pos x="72" y="544"/>
                </a:cxn>
                <a:cxn ang="0">
                  <a:pos x="16" y="492"/>
                </a:cxn>
                <a:cxn ang="0">
                  <a:pos x="0" y="412"/>
                </a:cxn>
                <a:cxn ang="0">
                  <a:pos x="24" y="332"/>
                </a:cxn>
                <a:cxn ang="0">
                  <a:pos x="64" y="180"/>
                </a:cxn>
                <a:cxn ang="0">
                  <a:pos x="56" y="116"/>
                </a:cxn>
              </a:cxnLst>
              <a:rect l="0" t="0" r="r" b="b"/>
              <a:pathLst>
                <a:path w="616" h="1300">
                  <a:moveTo>
                    <a:pt x="56" y="116"/>
                  </a:moveTo>
                  <a:lnTo>
                    <a:pt x="117" y="46"/>
                  </a:lnTo>
                  <a:lnTo>
                    <a:pt x="184" y="20"/>
                  </a:lnTo>
                  <a:lnTo>
                    <a:pt x="299" y="0"/>
                  </a:lnTo>
                  <a:lnTo>
                    <a:pt x="504" y="28"/>
                  </a:lnTo>
                  <a:lnTo>
                    <a:pt x="560" y="36"/>
                  </a:lnTo>
                  <a:lnTo>
                    <a:pt x="600" y="92"/>
                  </a:lnTo>
                  <a:lnTo>
                    <a:pt x="616" y="272"/>
                  </a:lnTo>
                  <a:lnTo>
                    <a:pt x="571" y="1089"/>
                  </a:lnTo>
                  <a:lnTo>
                    <a:pt x="480" y="1134"/>
                  </a:lnTo>
                  <a:lnTo>
                    <a:pt x="464" y="1300"/>
                  </a:lnTo>
                  <a:lnTo>
                    <a:pt x="152" y="1284"/>
                  </a:lnTo>
                  <a:lnTo>
                    <a:pt x="104" y="1116"/>
                  </a:lnTo>
                  <a:lnTo>
                    <a:pt x="24" y="988"/>
                  </a:lnTo>
                  <a:lnTo>
                    <a:pt x="0" y="980"/>
                  </a:lnTo>
                  <a:lnTo>
                    <a:pt x="72" y="544"/>
                  </a:lnTo>
                  <a:lnTo>
                    <a:pt x="16" y="492"/>
                  </a:lnTo>
                  <a:lnTo>
                    <a:pt x="0" y="412"/>
                  </a:lnTo>
                  <a:lnTo>
                    <a:pt x="24" y="332"/>
                  </a:lnTo>
                  <a:lnTo>
                    <a:pt x="64" y="180"/>
                  </a:lnTo>
                  <a:lnTo>
                    <a:pt x="56" y="116"/>
                  </a:lnTo>
                  <a:close/>
                </a:path>
              </a:pathLst>
            </a:custGeom>
            <a:gradFill rotWithShape="1">
              <a:gsLst>
                <a:gs pos="0">
                  <a:schemeClr val="tx2"/>
                </a:gs>
                <a:gs pos="50000">
                  <a:schemeClr val="bg2"/>
                </a:gs>
                <a:gs pos="100000">
                  <a:schemeClr val="tx2"/>
                </a:gs>
              </a:gsLst>
              <a:lin ang="18900000" scaled="1"/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13" name="Freeform 13"/>
            <p:cNvSpPr>
              <a:spLocks/>
            </p:cNvSpPr>
            <p:nvPr/>
          </p:nvSpPr>
          <p:spPr bwMode="auto">
            <a:xfrm>
              <a:off x="1474" y="2750"/>
              <a:ext cx="1198" cy="1006"/>
            </a:xfrm>
            <a:custGeom>
              <a:avLst/>
              <a:gdLst/>
              <a:ahLst/>
              <a:cxnLst>
                <a:cxn ang="0">
                  <a:pos x="1088" y="0"/>
                </a:cxn>
                <a:cxn ang="0">
                  <a:pos x="790" y="22"/>
                </a:cxn>
                <a:cxn ang="0">
                  <a:pos x="350" y="102"/>
                </a:cxn>
                <a:cxn ang="0">
                  <a:pos x="272" y="136"/>
                </a:cxn>
                <a:cxn ang="0">
                  <a:pos x="206" y="174"/>
                </a:cxn>
                <a:cxn ang="0">
                  <a:pos x="136" y="408"/>
                </a:cxn>
                <a:cxn ang="0">
                  <a:pos x="166" y="502"/>
                </a:cxn>
                <a:cxn ang="0">
                  <a:pos x="0" y="725"/>
                </a:cxn>
                <a:cxn ang="0">
                  <a:pos x="6" y="822"/>
                </a:cxn>
                <a:cxn ang="0">
                  <a:pos x="30" y="846"/>
                </a:cxn>
                <a:cxn ang="0">
                  <a:pos x="91" y="816"/>
                </a:cxn>
                <a:cxn ang="0">
                  <a:pos x="136" y="725"/>
                </a:cxn>
                <a:cxn ang="0">
                  <a:pos x="317" y="725"/>
                </a:cxn>
                <a:cxn ang="0">
                  <a:pos x="390" y="766"/>
                </a:cxn>
                <a:cxn ang="0">
                  <a:pos x="408" y="635"/>
                </a:cxn>
                <a:cxn ang="0">
                  <a:pos x="408" y="725"/>
                </a:cxn>
                <a:cxn ang="0">
                  <a:pos x="499" y="635"/>
                </a:cxn>
                <a:cxn ang="0">
                  <a:pos x="635" y="589"/>
                </a:cxn>
                <a:cxn ang="0">
                  <a:pos x="862" y="635"/>
                </a:cxn>
                <a:cxn ang="0">
                  <a:pos x="952" y="725"/>
                </a:cxn>
                <a:cxn ang="0">
                  <a:pos x="998" y="816"/>
                </a:cxn>
                <a:cxn ang="0">
                  <a:pos x="1043" y="771"/>
                </a:cxn>
                <a:cxn ang="0">
                  <a:pos x="1078" y="822"/>
                </a:cxn>
                <a:cxn ang="0">
                  <a:pos x="1126" y="910"/>
                </a:cxn>
                <a:cxn ang="0">
                  <a:pos x="1134" y="998"/>
                </a:cxn>
                <a:cxn ang="0">
                  <a:pos x="1198" y="1006"/>
                </a:cxn>
                <a:cxn ang="0">
                  <a:pos x="1182" y="910"/>
                </a:cxn>
                <a:cxn ang="0">
                  <a:pos x="1158" y="838"/>
                </a:cxn>
                <a:cxn ang="0">
                  <a:pos x="1126" y="774"/>
                </a:cxn>
                <a:cxn ang="0">
                  <a:pos x="1086" y="718"/>
                </a:cxn>
                <a:cxn ang="0">
                  <a:pos x="1043" y="680"/>
                </a:cxn>
                <a:cxn ang="0">
                  <a:pos x="1043" y="635"/>
                </a:cxn>
                <a:cxn ang="0">
                  <a:pos x="1070" y="526"/>
                </a:cxn>
                <a:cxn ang="0">
                  <a:pos x="1134" y="226"/>
                </a:cxn>
                <a:cxn ang="0">
                  <a:pos x="1070" y="158"/>
                </a:cxn>
                <a:cxn ang="0">
                  <a:pos x="1062" y="70"/>
                </a:cxn>
                <a:cxn ang="0">
                  <a:pos x="1088" y="0"/>
                </a:cxn>
              </a:cxnLst>
              <a:rect l="0" t="0" r="r" b="b"/>
              <a:pathLst>
                <a:path w="1198" h="1006">
                  <a:moveTo>
                    <a:pt x="1088" y="0"/>
                  </a:moveTo>
                  <a:lnTo>
                    <a:pt x="790" y="22"/>
                  </a:lnTo>
                  <a:lnTo>
                    <a:pt x="350" y="102"/>
                  </a:lnTo>
                  <a:lnTo>
                    <a:pt x="272" y="136"/>
                  </a:lnTo>
                  <a:lnTo>
                    <a:pt x="206" y="174"/>
                  </a:lnTo>
                  <a:lnTo>
                    <a:pt x="136" y="408"/>
                  </a:lnTo>
                  <a:lnTo>
                    <a:pt x="166" y="502"/>
                  </a:lnTo>
                  <a:lnTo>
                    <a:pt x="0" y="725"/>
                  </a:lnTo>
                  <a:lnTo>
                    <a:pt x="6" y="822"/>
                  </a:lnTo>
                  <a:lnTo>
                    <a:pt x="30" y="846"/>
                  </a:lnTo>
                  <a:lnTo>
                    <a:pt x="91" y="816"/>
                  </a:lnTo>
                  <a:lnTo>
                    <a:pt x="136" y="725"/>
                  </a:lnTo>
                  <a:lnTo>
                    <a:pt x="317" y="725"/>
                  </a:lnTo>
                  <a:lnTo>
                    <a:pt x="390" y="766"/>
                  </a:lnTo>
                  <a:lnTo>
                    <a:pt x="408" y="635"/>
                  </a:lnTo>
                  <a:lnTo>
                    <a:pt x="408" y="725"/>
                  </a:lnTo>
                  <a:lnTo>
                    <a:pt x="499" y="635"/>
                  </a:lnTo>
                  <a:lnTo>
                    <a:pt x="635" y="589"/>
                  </a:lnTo>
                  <a:lnTo>
                    <a:pt x="862" y="635"/>
                  </a:lnTo>
                  <a:lnTo>
                    <a:pt x="952" y="725"/>
                  </a:lnTo>
                  <a:lnTo>
                    <a:pt x="998" y="816"/>
                  </a:lnTo>
                  <a:lnTo>
                    <a:pt x="1043" y="771"/>
                  </a:lnTo>
                  <a:lnTo>
                    <a:pt x="1078" y="822"/>
                  </a:lnTo>
                  <a:lnTo>
                    <a:pt x="1126" y="910"/>
                  </a:lnTo>
                  <a:lnTo>
                    <a:pt x="1134" y="998"/>
                  </a:lnTo>
                  <a:lnTo>
                    <a:pt x="1198" y="1006"/>
                  </a:lnTo>
                  <a:lnTo>
                    <a:pt x="1182" y="910"/>
                  </a:lnTo>
                  <a:lnTo>
                    <a:pt x="1158" y="838"/>
                  </a:lnTo>
                  <a:lnTo>
                    <a:pt x="1126" y="774"/>
                  </a:lnTo>
                  <a:lnTo>
                    <a:pt x="1086" y="718"/>
                  </a:lnTo>
                  <a:lnTo>
                    <a:pt x="1043" y="680"/>
                  </a:lnTo>
                  <a:lnTo>
                    <a:pt x="1043" y="635"/>
                  </a:lnTo>
                  <a:lnTo>
                    <a:pt x="1070" y="526"/>
                  </a:lnTo>
                  <a:lnTo>
                    <a:pt x="1134" y="226"/>
                  </a:lnTo>
                  <a:lnTo>
                    <a:pt x="1070" y="158"/>
                  </a:lnTo>
                  <a:lnTo>
                    <a:pt x="1062" y="70"/>
                  </a:lnTo>
                  <a:lnTo>
                    <a:pt x="108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tx2"/>
                </a:gs>
                <a:gs pos="50000">
                  <a:schemeClr val="bg2"/>
                </a:gs>
                <a:gs pos="100000">
                  <a:schemeClr val="tx2"/>
                </a:gs>
              </a:gsLst>
              <a:lin ang="18900000" scaled="1"/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14" name="Freeform 14"/>
            <p:cNvSpPr>
              <a:spLocks/>
            </p:cNvSpPr>
            <p:nvPr/>
          </p:nvSpPr>
          <p:spPr bwMode="auto">
            <a:xfrm>
              <a:off x="1610" y="2931"/>
              <a:ext cx="974" cy="590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150" y="57"/>
                </a:cxn>
                <a:cxn ang="0">
                  <a:pos x="246" y="105"/>
                </a:cxn>
                <a:cxn ang="0">
                  <a:pos x="408" y="136"/>
                </a:cxn>
                <a:cxn ang="0">
                  <a:pos x="726" y="136"/>
                </a:cxn>
                <a:cxn ang="0">
                  <a:pos x="974" y="89"/>
                </a:cxn>
                <a:cxn ang="0">
                  <a:pos x="952" y="363"/>
                </a:cxn>
                <a:cxn ang="0">
                  <a:pos x="862" y="363"/>
                </a:cxn>
                <a:cxn ang="0">
                  <a:pos x="635" y="318"/>
                </a:cxn>
                <a:cxn ang="0">
                  <a:pos x="317" y="272"/>
                </a:cxn>
                <a:cxn ang="0">
                  <a:pos x="91" y="272"/>
                </a:cxn>
                <a:cxn ang="0">
                  <a:pos x="0" y="227"/>
                </a:cxn>
                <a:cxn ang="0">
                  <a:pos x="45" y="363"/>
                </a:cxn>
                <a:cxn ang="0">
                  <a:pos x="227" y="363"/>
                </a:cxn>
                <a:cxn ang="0">
                  <a:pos x="408" y="363"/>
                </a:cxn>
                <a:cxn ang="0">
                  <a:pos x="678" y="369"/>
                </a:cxn>
                <a:cxn ang="0">
                  <a:pos x="806" y="417"/>
                </a:cxn>
                <a:cxn ang="0">
                  <a:pos x="862" y="499"/>
                </a:cxn>
                <a:cxn ang="0">
                  <a:pos x="907" y="590"/>
                </a:cxn>
              </a:cxnLst>
              <a:rect l="0" t="0" r="r" b="b"/>
              <a:pathLst>
                <a:path w="974" h="590">
                  <a:moveTo>
                    <a:pt x="91" y="0"/>
                  </a:moveTo>
                  <a:lnTo>
                    <a:pt x="150" y="57"/>
                  </a:lnTo>
                  <a:lnTo>
                    <a:pt x="246" y="105"/>
                  </a:lnTo>
                  <a:lnTo>
                    <a:pt x="408" y="136"/>
                  </a:lnTo>
                  <a:lnTo>
                    <a:pt x="726" y="136"/>
                  </a:lnTo>
                  <a:lnTo>
                    <a:pt x="974" y="89"/>
                  </a:lnTo>
                  <a:lnTo>
                    <a:pt x="952" y="363"/>
                  </a:lnTo>
                  <a:lnTo>
                    <a:pt x="862" y="363"/>
                  </a:lnTo>
                  <a:lnTo>
                    <a:pt x="635" y="318"/>
                  </a:lnTo>
                  <a:lnTo>
                    <a:pt x="317" y="272"/>
                  </a:lnTo>
                  <a:lnTo>
                    <a:pt x="91" y="272"/>
                  </a:lnTo>
                  <a:lnTo>
                    <a:pt x="0" y="227"/>
                  </a:lnTo>
                  <a:lnTo>
                    <a:pt x="45" y="363"/>
                  </a:lnTo>
                  <a:lnTo>
                    <a:pt x="227" y="363"/>
                  </a:lnTo>
                  <a:lnTo>
                    <a:pt x="408" y="363"/>
                  </a:lnTo>
                  <a:lnTo>
                    <a:pt x="678" y="369"/>
                  </a:lnTo>
                  <a:lnTo>
                    <a:pt x="806" y="417"/>
                  </a:lnTo>
                  <a:lnTo>
                    <a:pt x="862" y="499"/>
                  </a:lnTo>
                  <a:lnTo>
                    <a:pt x="907" y="590"/>
                  </a:lnTo>
                </a:path>
              </a:pathLst>
            </a:custGeom>
            <a:gradFill rotWithShape="1">
              <a:gsLst>
                <a:gs pos="0">
                  <a:schemeClr val="tx2"/>
                </a:gs>
                <a:gs pos="50000">
                  <a:schemeClr val="bg2"/>
                </a:gs>
                <a:gs pos="100000">
                  <a:schemeClr val="tx2"/>
                </a:gs>
              </a:gsLst>
              <a:lin ang="18900000" scaled="1"/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15" name="Freeform 15"/>
            <p:cNvSpPr>
              <a:spLocks/>
            </p:cNvSpPr>
            <p:nvPr/>
          </p:nvSpPr>
          <p:spPr bwMode="auto">
            <a:xfrm>
              <a:off x="2544" y="2614"/>
              <a:ext cx="109" cy="342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109" y="45"/>
                </a:cxn>
                <a:cxn ang="0">
                  <a:pos x="40" y="342"/>
                </a:cxn>
                <a:cxn ang="0">
                  <a:pos x="0" y="302"/>
                </a:cxn>
                <a:cxn ang="0">
                  <a:pos x="0" y="222"/>
                </a:cxn>
                <a:cxn ang="0">
                  <a:pos x="18" y="136"/>
                </a:cxn>
                <a:cxn ang="0">
                  <a:pos x="64" y="0"/>
                </a:cxn>
              </a:cxnLst>
              <a:rect l="0" t="0" r="r" b="b"/>
              <a:pathLst>
                <a:path w="109" h="342">
                  <a:moveTo>
                    <a:pt x="64" y="0"/>
                  </a:moveTo>
                  <a:lnTo>
                    <a:pt x="109" y="45"/>
                  </a:lnTo>
                  <a:lnTo>
                    <a:pt x="40" y="342"/>
                  </a:lnTo>
                  <a:lnTo>
                    <a:pt x="0" y="302"/>
                  </a:lnTo>
                  <a:lnTo>
                    <a:pt x="0" y="222"/>
                  </a:lnTo>
                  <a:lnTo>
                    <a:pt x="18" y="136"/>
                  </a:lnTo>
                  <a:lnTo>
                    <a:pt x="6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16" name="Freeform 16"/>
            <p:cNvSpPr>
              <a:spLocks/>
            </p:cNvSpPr>
            <p:nvPr/>
          </p:nvSpPr>
          <p:spPr bwMode="auto">
            <a:xfrm>
              <a:off x="2699" y="3566"/>
              <a:ext cx="293" cy="166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136"/>
                </a:cxn>
                <a:cxn ang="0">
                  <a:pos x="0" y="0"/>
                </a:cxn>
                <a:cxn ang="0">
                  <a:pos x="293" y="166"/>
                </a:cxn>
                <a:cxn ang="0">
                  <a:pos x="272" y="0"/>
                </a:cxn>
              </a:cxnLst>
              <a:rect l="0" t="0" r="r" b="b"/>
              <a:pathLst>
                <a:path w="293" h="166">
                  <a:moveTo>
                    <a:pt x="272" y="0"/>
                  </a:moveTo>
                  <a:lnTo>
                    <a:pt x="0" y="136"/>
                  </a:lnTo>
                  <a:lnTo>
                    <a:pt x="0" y="0"/>
                  </a:lnTo>
                  <a:lnTo>
                    <a:pt x="293" y="166"/>
                  </a:lnTo>
                  <a:lnTo>
                    <a:pt x="272" y="0"/>
                  </a:lnTo>
                  <a:close/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17" name="Freeform 17"/>
            <p:cNvSpPr>
              <a:spLocks/>
            </p:cNvSpPr>
            <p:nvPr/>
          </p:nvSpPr>
          <p:spPr bwMode="auto">
            <a:xfrm>
              <a:off x="2562" y="2659"/>
              <a:ext cx="499" cy="888"/>
            </a:xfrm>
            <a:custGeom>
              <a:avLst/>
              <a:gdLst/>
              <a:ahLst/>
              <a:cxnLst>
                <a:cxn ang="0">
                  <a:pos x="446" y="880"/>
                </a:cxn>
                <a:cxn ang="0">
                  <a:pos x="270" y="888"/>
                </a:cxn>
                <a:cxn ang="0">
                  <a:pos x="46" y="869"/>
                </a:cxn>
                <a:cxn ang="0">
                  <a:pos x="0" y="778"/>
                </a:cxn>
                <a:cxn ang="0">
                  <a:pos x="46" y="370"/>
                </a:cxn>
                <a:cxn ang="0">
                  <a:pos x="137" y="7"/>
                </a:cxn>
                <a:cxn ang="0">
                  <a:pos x="198" y="0"/>
                </a:cxn>
                <a:cxn ang="0">
                  <a:pos x="273" y="7"/>
                </a:cxn>
                <a:cxn ang="0">
                  <a:pos x="390" y="16"/>
                </a:cxn>
                <a:cxn ang="0">
                  <a:pos x="499" y="52"/>
                </a:cxn>
                <a:cxn ang="0">
                  <a:pos x="499" y="98"/>
                </a:cxn>
                <a:cxn ang="0">
                  <a:pos x="446" y="880"/>
                </a:cxn>
              </a:cxnLst>
              <a:rect l="0" t="0" r="r" b="b"/>
              <a:pathLst>
                <a:path w="499" h="888">
                  <a:moveTo>
                    <a:pt x="446" y="880"/>
                  </a:moveTo>
                  <a:lnTo>
                    <a:pt x="270" y="888"/>
                  </a:lnTo>
                  <a:lnTo>
                    <a:pt x="46" y="869"/>
                  </a:lnTo>
                  <a:lnTo>
                    <a:pt x="0" y="778"/>
                  </a:lnTo>
                  <a:lnTo>
                    <a:pt x="46" y="370"/>
                  </a:lnTo>
                  <a:lnTo>
                    <a:pt x="137" y="7"/>
                  </a:lnTo>
                  <a:lnTo>
                    <a:pt x="198" y="0"/>
                  </a:lnTo>
                  <a:lnTo>
                    <a:pt x="273" y="7"/>
                  </a:lnTo>
                  <a:lnTo>
                    <a:pt x="390" y="16"/>
                  </a:lnTo>
                  <a:lnTo>
                    <a:pt x="499" y="52"/>
                  </a:lnTo>
                  <a:lnTo>
                    <a:pt x="499" y="98"/>
                  </a:lnTo>
                  <a:lnTo>
                    <a:pt x="446" y="880"/>
                  </a:lnTo>
                  <a:close/>
                </a:path>
              </a:pathLst>
            </a:custGeom>
            <a:gradFill rotWithShape="1">
              <a:gsLst>
                <a:gs pos="0">
                  <a:schemeClr val="tx2"/>
                </a:gs>
                <a:gs pos="50000">
                  <a:schemeClr val="bg2"/>
                </a:gs>
                <a:gs pos="100000">
                  <a:schemeClr val="tx2"/>
                </a:gs>
              </a:gsLst>
              <a:lin ang="18900000" scaled="1"/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18" name="Freeform 18" descr="Дуб"/>
            <p:cNvSpPr>
              <a:spLocks/>
            </p:cNvSpPr>
            <p:nvPr/>
          </p:nvSpPr>
          <p:spPr bwMode="auto">
            <a:xfrm>
              <a:off x="5464" y="2722"/>
              <a:ext cx="47" cy="306"/>
            </a:xfrm>
            <a:custGeom>
              <a:avLst/>
              <a:gdLst/>
              <a:ahLst/>
              <a:cxnLst>
                <a:cxn ang="0">
                  <a:pos x="32" y="306"/>
                </a:cxn>
                <a:cxn ang="0">
                  <a:pos x="47" y="0"/>
                </a:cxn>
                <a:cxn ang="0">
                  <a:pos x="16" y="2"/>
                </a:cxn>
                <a:cxn ang="0">
                  <a:pos x="1" y="0"/>
                </a:cxn>
                <a:cxn ang="0">
                  <a:pos x="0" y="290"/>
                </a:cxn>
                <a:cxn ang="0">
                  <a:pos x="32" y="306"/>
                </a:cxn>
              </a:cxnLst>
              <a:rect l="0" t="0" r="r" b="b"/>
              <a:pathLst>
                <a:path w="47" h="306">
                  <a:moveTo>
                    <a:pt x="32" y="306"/>
                  </a:moveTo>
                  <a:lnTo>
                    <a:pt x="47" y="0"/>
                  </a:lnTo>
                  <a:lnTo>
                    <a:pt x="16" y="2"/>
                  </a:lnTo>
                  <a:lnTo>
                    <a:pt x="1" y="0"/>
                  </a:lnTo>
                  <a:lnTo>
                    <a:pt x="0" y="290"/>
                  </a:lnTo>
                  <a:lnTo>
                    <a:pt x="32" y="306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19" name="Freeform 19" descr="Дуб"/>
            <p:cNvSpPr>
              <a:spLocks/>
            </p:cNvSpPr>
            <p:nvPr/>
          </p:nvSpPr>
          <p:spPr bwMode="auto">
            <a:xfrm>
              <a:off x="3470" y="2913"/>
              <a:ext cx="2042" cy="109"/>
            </a:xfrm>
            <a:custGeom>
              <a:avLst/>
              <a:gdLst/>
              <a:ahLst/>
              <a:cxnLst>
                <a:cxn ang="0">
                  <a:pos x="2041" y="45"/>
                </a:cxn>
                <a:cxn ang="0">
                  <a:pos x="0" y="0"/>
                </a:cxn>
                <a:cxn ang="0">
                  <a:pos x="2" y="53"/>
                </a:cxn>
                <a:cxn ang="0">
                  <a:pos x="2042" y="109"/>
                </a:cxn>
                <a:cxn ang="0">
                  <a:pos x="2041" y="45"/>
                </a:cxn>
              </a:cxnLst>
              <a:rect l="0" t="0" r="r" b="b"/>
              <a:pathLst>
                <a:path w="2042" h="109">
                  <a:moveTo>
                    <a:pt x="2041" y="45"/>
                  </a:moveTo>
                  <a:lnTo>
                    <a:pt x="0" y="0"/>
                  </a:lnTo>
                  <a:lnTo>
                    <a:pt x="2" y="53"/>
                  </a:lnTo>
                  <a:lnTo>
                    <a:pt x="2042" y="109"/>
                  </a:lnTo>
                  <a:lnTo>
                    <a:pt x="2041" y="45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20" name="Freeform 20" descr="Дуб"/>
            <p:cNvSpPr>
              <a:spLocks/>
            </p:cNvSpPr>
            <p:nvPr/>
          </p:nvSpPr>
          <p:spPr bwMode="auto">
            <a:xfrm>
              <a:off x="3470" y="2659"/>
              <a:ext cx="47" cy="306"/>
            </a:xfrm>
            <a:custGeom>
              <a:avLst/>
              <a:gdLst/>
              <a:ahLst/>
              <a:cxnLst>
                <a:cxn ang="0">
                  <a:pos x="32" y="306"/>
                </a:cxn>
                <a:cxn ang="0">
                  <a:pos x="47" y="0"/>
                </a:cxn>
                <a:cxn ang="0">
                  <a:pos x="16" y="2"/>
                </a:cxn>
                <a:cxn ang="0">
                  <a:pos x="1" y="0"/>
                </a:cxn>
                <a:cxn ang="0">
                  <a:pos x="0" y="290"/>
                </a:cxn>
                <a:cxn ang="0">
                  <a:pos x="32" y="306"/>
                </a:cxn>
              </a:cxnLst>
              <a:rect l="0" t="0" r="r" b="b"/>
              <a:pathLst>
                <a:path w="47" h="306">
                  <a:moveTo>
                    <a:pt x="32" y="306"/>
                  </a:moveTo>
                  <a:lnTo>
                    <a:pt x="47" y="0"/>
                  </a:lnTo>
                  <a:lnTo>
                    <a:pt x="16" y="2"/>
                  </a:lnTo>
                  <a:lnTo>
                    <a:pt x="1" y="0"/>
                  </a:lnTo>
                  <a:lnTo>
                    <a:pt x="0" y="290"/>
                  </a:lnTo>
                  <a:lnTo>
                    <a:pt x="32" y="306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21" name="Freeform 21" descr="Дуб"/>
            <p:cNvSpPr>
              <a:spLocks/>
            </p:cNvSpPr>
            <p:nvPr/>
          </p:nvSpPr>
          <p:spPr bwMode="auto">
            <a:xfrm>
              <a:off x="3969" y="2659"/>
              <a:ext cx="47" cy="306"/>
            </a:xfrm>
            <a:custGeom>
              <a:avLst/>
              <a:gdLst/>
              <a:ahLst/>
              <a:cxnLst>
                <a:cxn ang="0">
                  <a:pos x="32" y="306"/>
                </a:cxn>
                <a:cxn ang="0">
                  <a:pos x="47" y="0"/>
                </a:cxn>
                <a:cxn ang="0">
                  <a:pos x="16" y="2"/>
                </a:cxn>
                <a:cxn ang="0">
                  <a:pos x="1" y="0"/>
                </a:cxn>
                <a:cxn ang="0">
                  <a:pos x="0" y="290"/>
                </a:cxn>
                <a:cxn ang="0">
                  <a:pos x="32" y="306"/>
                </a:cxn>
              </a:cxnLst>
              <a:rect l="0" t="0" r="r" b="b"/>
              <a:pathLst>
                <a:path w="47" h="306">
                  <a:moveTo>
                    <a:pt x="32" y="306"/>
                  </a:moveTo>
                  <a:lnTo>
                    <a:pt x="47" y="0"/>
                  </a:lnTo>
                  <a:lnTo>
                    <a:pt x="16" y="2"/>
                  </a:lnTo>
                  <a:lnTo>
                    <a:pt x="1" y="0"/>
                  </a:lnTo>
                  <a:lnTo>
                    <a:pt x="0" y="290"/>
                  </a:lnTo>
                  <a:lnTo>
                    <a:pt x="32" y="306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22" name="Freeform 22" descr="Дуб"/>
            <p:cNvSpPr>
              <a:spLocks/>
            </p:cNvSpPr>
            <p:nvPr/>
          </p:nvSpPr>
          <p:spPr bwMode="auto">
            <a:xfrm>
              <a:off x="4513" y="2659"/>
              <a:ext cx="47" cy="306"/>
            </a:xfrm>
            <a:custGeom>
              <a:avLst/>
              <a:gdLst/>
              <a:ahLst/>
              <a:cxnLst>
                <a:cxn ang="0">
                  <a:pos x="32" y="306"/>
                </a:cxn>
                <a:cxn ang="0">
                  <a:pos x="47" y="0"/>
                </a:cxn>
                <a:cxn ang="0">
                  <a:pos x="16" y="2"/>
                </a:cxn>
                <a:cxn ang="0">
                  <a:pos x="1" y="0"/>
                </a:cxn>
                <a:cxn ang="0">
                  <a:pos x="0" y="290"/>
                </a:cxn>
                <a:cxn ang="0">
                  <a:pos x="32" y="306"/>
                </a:cxn>
              </a:cxnLst>
              <a:rect l="0" t="0" r="r" b="b"/>
              <a:pathLst>
                <a:path w="47" h="306">
                  <a:moveTo>
                    <a:pt x="32" y="306"/>
                  </a:moveTo>
                  <a:lnTo>
                    <a:pt x="47" y="0"/>
                  </a:lnTo>
                  <a:lnTo>
                    <a:pt x="16" y="2"/>
                  </a:lnTo>
                  <a:lnTo>
                    <a:pt x="1" y="0"/>
                  </a:lnTo>
                  <a:lnTo>
                    <a:pt x="0" y="290"/>
                  </a:lnTo>
                  <a:lnTo>
                    <a:pt x="32" y="306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23" name="Freeform 23" descr="Дуб"/>
            <p:cNvSpPr>
              <a:spLocks/>
            </p:cNvSpPr>
            <p:nvPr/>
          </p:nvSpPr>
          <p:spPr bwMode="auto">
            <a:xfrm>
              <a:off x="5012" y="2659"/>
              <a:ext cx="47" cy="306"/>
            </a:xfrm>
            <a:custGeom>
              <a:avLst/>
              <a:gdLst/>
              <a:ahLst/>
              <a:cxnLst>
                <a:cxn ang="0">
                  <a:pos x="32" y="306"/>
                </a:cxn>
                <a:cxn ang="0">
                  <a:pos x="47" y="0"/>
                </a:cxn>
                <a:cxn ang="0">
                  <a:pos x="16" y="2"/>
                </a:cxn>
                <a:cxn ang="0">
                  <a:pos x="1" y="0"/>
                </a:cxn>
                <a:cxn ang="0">
                  <a:pos x="0" y="290"/>
                </a:cxn>
                <a:cxn ang="0">
                  <a:pos x="32" y="306"/>
                </a:cxn>
              </a:cxnLst>
              <a:rect l="0" t="0" r="r" b="b"/>
              <a:pathLst>
                <a:path w="47" h="306">
                  <a:moveTo>
                    <a:pt x="32" y="306"/>
                  </a:moveTo>
                  <a:lnTo>
                    <a:pt x="47" y="0"/>
                  </a:lnTo>
                  <a:lnTo>
                    <a:pt x="16" y="2"/>
                  </a:lnTo>
                  <a:lnTo>
                    <a:pt x="1" y="0"/>
                  </a:lnTo>
                  <a:lnTo>
                    <a:pt x="0" y="290"/>
                  </a:lnTo>
                  <a:lnTo>
                    <a:pt x="32" y="306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24" name="Freeform 24" descr="Дуб"/>
            <p:cNvSpPr>
              <a:spLocks/>
            </p:cNvSpPr>
            <p:nvPr/>
          </p:nvSpPr>
          <p:spPr bwMode="auto">
            <a:xfrm>
              <a:off x="3334" y="2448"/>
              <a:ext cx="47" cy="336"/>
            </a:xfrm>
            <a:custGeom>
              <a:avLst/>
              <a:gdLst/>
              <a:ahLst/>
              <a:cxnLst>
                <a:cxn ang="0">
                  <a:pos x="32" y="336"/>
                </a:cxn>
                <a:cxn ang="0">
                  <a:pos x="47" y="30"/>
                </a:cxn>
                <a:cxn ang="0">
                  <a:pos x="16" y="32"/>
                </a:cxn>
                <a:cxn ang="0">
                  <a:pos x="26" y="0"/>
                </a:cxn>
                <a:cxn ang="0">
                  <a:pos x="0" y="320"/>
                </a:cxn>
                <a:cxn ang="0">
                  <a:pos x="32" y="336"/>
                </a:cxn>
              </a:cxnLst>
              <a:rect l="0" t="0" r="r" b="b"/>
              <a:pathLst>
                <a:path w="47" h="336">
                  <a:moveTo>
                    <a:pt x="32" y="336"/>
                  </a:moveTo>
                  <a:lnTo>
                    <a:pt x="47" y="30"/>
                  </a:lnTo>
                  <a:lnTo>
                    <a:pt x="16" y="32"/>
                  </a:lnTo>
                  <a:lnTo>
                    <a:pt x="26" y="0"/>
                  </a:lnTo>
                  <a:lnTo>
                    <a:pt x="0" y="320"/>
                  </a:lnTo>
                  <a:lnTo>
                    <a:pt x="32" y="336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25" name="Freeform 25" descr="Дуб"/>
            <p:cNvSpPr>
              <a:spLocks/>
            </p:cNvSpPr>
            <p:nvPr/>
          </p:nvSpPr>
          <p:spPr bwMode="auto">
            <a:xfrm>
              <a:off x="3360" y="2568"/>
              <a:ext cx="110" cy="2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0" y="182"/>
                </a:cxn>
                <a:cxn ang="0">
                  <a:pos x="110" y="272"/>
                </a:cxn>
                <a:cxn ang="0">
                  <a:pos x="0" y="80"/>
                </a:cxn>
                <a:cxn ang="0">
                  <a:pos x="0" y="0"/>
                </a:cxn>
              </a:cxnLst>
              <a:rect l="0" t="0" r="r" b="b"/>
              <a:pathLst>
                <a:path w="110" h="272">
                  <a:moveTo>
                    <a:pt x="0" y="0"/>
                  </a:moveTo>
                  <a:lnTo>
                    <a:pt x="110" y="182"/>
                  </a:lnTo>
                  <a:lnTo>
                    <a:pt x="110" y="272"/>
                  </a:ln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26" name="Freeform 26" descr="Дуб"/>
            <p:cNvSpPr>
              <a:spLocks/>
            </p:cNvSpPr>
            <p:nvPr/>
          </p:nvSpPr>
          <p:spPr bwMode="auto">
            <a:xfrm>
              <a:off x="3360" y="2704"/>
              <a:ext cx="110" cy="2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0" y="182"/>
                </a:cxn>
                <a:cxn ang="0">
                  <a:pos x="110" y="272"/>
                </a:cxn>
                <a:cxn ang="0">
                  <a:pos x="0" y="80"/>
                </a:cxn>
                <a:cxn ang="0">
                  <a:pos x="0" y="0"/>
                </a:cxn>
              </a:cxnLst>
              <a:rect l="0" t="0" r="r" b="b"/>
              <a:pathLst>
                <a:path w="110" h="272">
                  <a:moveTo>
                    <a:pt x="0" y="0"/>
                  </a:moveTo>
                  <a:lnTo>
                    <a:pt x="110" y="182"/>
                  </a:lnTo>
                  <a:lnTo>
                    <a:pt x="110" y="272"/>
                  </a:ln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27" name="Freeform 27" descr="Дуб"/>
            <p:cNvSpPr>
              <a:spLocks/>
            </p:cNvSpPr>
            <p:nvPr/>
          </p:nvSpPr>
          <p:spPr bwMode="auto">
            <a:xfrm>
              <a:off x="3379" y="2523"/>
              <a:ext cx="1678" cy="109"/>
            </a:xfrm>
            <a:custGeom>
              <a:avLst/>
              <a:gdLst/>
              <a:ahLst/>
              <a:cxnLst>
                <a:cxn ang="0">
                  <a:pos x="2041" y="45"/>
                </a:cxn>
                <a:cxn ang="0">
                  <a:pos x="0" y="0"/>
                </a:cxn>
                <a:cxn ang="0">
                  <a:pos x="2" y="53"/>
                </a:cxn>
                <a:cxn ang="0">
                  <a:pos x="2042" y="109"/>
                </a:cxn>
                <a:cxn ang="0">
                  <a:pos x="2041" y="45"/>
                </a:cxn>
              </a:cxnLst>
              <a:rect l="0" t="0" r="r" b="b"/>
              <a:pathLst>
                <a:path w="2042" h="109">
                  <a:moveTo>
                    <a:pt x="2041" y="45"/>
                  </a:moveTo>
                  <a:lnTo>
                    <a:pt x="0" y="0"/>
                  </a:lnTo>
                  <a:lnTo>
                    <a:pt x="2" y="53"/>
                  </a:lnTo>
                  <a:lnTo>
                    <a:pt x="2042" y="109"/>
                  </a:lnTo>
                  <a:lnTo>
                    <a:pt x="2041" y="45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28" name="Freeform 28" descr="Дуб"/>
            <p:cNvSpPr>
              <a:spLocks/>
            </p:cNvSpPr>
            <p:nvPr/>
          </p:nvSpPr>
          <p:spPr bwMode="auto">
            <a:xfrm>
              <a:off x="3368" y="2440"/>
              <a:ext cx="1689" cy="101"/>
            </a:xfrm>
            <a:custGeom>
              <a:avLst/>
              <a:gdLst/>
              <a:ahLst/>
              <a:cxnLst>
                <a:cxn ang="0">
                  <a:pos x="1688" y="37"/>
                </a:cxn>
                <a:cxn ang="0">
                  <a:pos x="0" y="0"/>
                </a:cxn>
                <a:cxn ang="0">
                  <a:pos x="13" y="45"/>
                </a:cxn>
                <a:cxn ang="0">
                  <a:pos x="1689" y="101"/>
                </a:cxn>
                <a:cxn ang="0">
                  <a:pos x="1688" y="37"/>
                </a:cxn>
              </a:cxnLst>
              <a:rect l="0" t="0" r="r" b="b"/>
              <a:pathLst>
                <a:path w="1689" h="101">
                  <a:moveTo>
                    <a:pt x="1688" y="37"/>
                  </a:moveTo>
                  <a:lnTo>
                    <a:pt x="0" y="0"/>
                  </a:lnTo>
                  <a:lnTo>
                    <a:pt x="13" y="45"/>
                  </a:lnTo>
                  <a:lnTo>
                    <a:pt x="1689" y="101"/>
                  </a:lnTo>
                  <a:lnTo>
                    <a:pt x="1688" y="37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29" name="Freeform 29" descr="Дуб"/>
            <p:cNvSpPr>
              <a:spLocks/>
            </p:cNvSpPr>
            <p:nvPr/>
          </p:nvSpPr>
          <p:spPr bwMode="auto">
            <a:xfrm>
              <a:off x="3833" y="2432"/>
              <a:ext cx="47" cy="306"/>
            </a:xfrm>
            <a:custGeom>
              <a:avLst/>
              <a:gdLst/>
              <a:ahLst/>
              <a:cxnLst>
                <a:cxn ang="0">
                  <a:pos x="32" y="306"/>
                </a:cxn>
                <a:cxn ang="0">
                  <a:pos x="47" y="0"/>
                </a:cxn>
                <a:cxn ang="0">
                  <a:pos x="16" y="2"/>
                </a:cxn>
                <a:cxn ang="0">
                  <a:pos x="1" y="0"/>
                </a:cxn>
                <a:cxn ang="0">
                  <a:pos x="0" y="290"/>
                </a:cxn>
                <a:cxn ang="0">
                  <a:pos x="32" y="306"/>
                </a:cxn>
              </a:cxnLst>
              <a:rect l="0" t="0" r="r" b="b"/>
              <a:pathLst>
                <a:path w="47" h="306">
                  <a:moveTo>
                    <a:pt x="32" y="306"/>
                  </a:moveTo>
                  <a:lnTo>
                    <a:pt x="47" y="0"/>
                  </a:lnTo>
                  <a:lnTo>
                    <a:pt x="16" y="2"/>
                  </a:lnTo>
                  <a:lnTo>
                    <a:pt x="1" y="0"/>
                  </a:lnTo>
                  <a:lnTo>
                    <a:pt x="0" y="290"/>
                  </a:lnTo>
                  <a:lnTo>
                    <a:pt x="32" y="306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30" name="Freeform 30" descr="Дуб"/>
            <p:cNvSpPr>
              <a:spLocks/>
            </p:cNvSpPr>
            <p:nvPr/>
          </p:nvSpPr>
          <p:spPr bwMode="auto">
            <a:xfrm>
              <a:off x="5057" y="2478"/>
              <a:ext cx="47" cy="306"/>
            </a:xfrm>
            <a:custGeom>
              <a:avLst/>
              <a:gdLst/>
              <a:ahLst/>
              <a:cxnLst>
                <a:cxn ang="0">
                  <a:pos x="32" y="306"/>
                </a:cxn>
                <a:cxn ang="0">
                  <a:pos x="47" y="0"/>
                </a:cxn>
                <a:cxn ang="0">
                  <a:pos x="16" y="2"/>
                </a:cxn>
                <a:cxn ang="0">
                  <a:pos x="1" y="0"/>
                </a:cxn>
                <a:cxn ang="0">
                  <a:pos x="0" y="290"/>
                </a:cxn>
                <a:cxn ang="0">
                  <a:pos x="32" y="306"/>
                </a:cxn>
              </a:cxnLst>
              <a:rect l="0" t="0" r="r" b="b"/>
              <a:pathLst>
                <a:path w="47" h="306">
                  <a:moveTo>
                    <a:pt x="32" y="306"/>
                  </a:moveTo>
                  <a:lnTo>
                    <a:pt x="47" y="0"/>
                  </a:lnTo>
                  <a:lnTo>
                    <a:pt x="16" y="2"/>
                  </a:lnTo>
                  <a:lnTo>
                    <a:pt x="1" y="0"/>
                  </a:lnTo>
                  <a:lnTo>
                    <a:pt x="0" y="290"/>
                  </a:lnTo>
                  <a:lnTo>
                    <a:pt x="32" y="306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31" name="Freeform 31" descr="Дуб"/>
            <p:cNvSpPr>
              <a:spLocks/>
            </p:cNvSpPr>
            <p:nvPr/>
          </p:nvSpPr>
          <p:spPr bwMode="auto">
            <a:xfrm>
              <a:off x="4377" y="2432"/>
              <a:ext cx="47" cy="306"/>
            </a:xfrm>
            <a:custGeom>
              <a:avLst/>
              <a:gdLst/>
              <a:ahLst/>
              <a:cxnLst>
                <a:cxn ang="0">
                  <a:pos x="32" y="306"/>
                </a:cxn>
                <a:cxn ang="0">
                  <a:pos x="47" y="0"/>
                </a:cxn>
                <a:cxn ang="0">
                  <a:pos x="16" y="2"/>
                </a:cxn>
                <a:cxn ang="0">
                  <a:pos x="1" y="0"/>
                </a:cxn>
                <a:cxn ang="0">
                  <a:pos x="0" y="290"/>
                </a:cxn>
                <a:cxn ang="0">
                  <a:pos x="32" y="306"/>
                </a:cxn>
              </a:cxnLst>
              <a:rect l="0" t="0" r="r" b="b"/>
              <a:pathLst>
                <a:path w="47" h="306">
                  <a:moveTo>
                    <a:pt x="32" y="306"/>
                  </a:moveTo>
                  <a:lnTo>
                    <a:pt x="47" y="0"/>
                  </a:lnTo>
                  <a:lnTo>
                    <a:pt x="16" y="2"/>
                  </a:lnTo>
                  <a:lnTo>
                    <a:pt x="1" y="0"/>
                  </a:lnTo>
                  <a:lnTo>
                    <a:pt x="0" y="290"/>
                  </a:lnTo>
                  <a:lnTo>
                    <a:pt x="32" y="306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32" name="Freeform 32" descr="Дуб"/>
            <p:cNvSpPr>
              <a:spLocks/>
            </p:cNvSpPr>
            <p:nvPr/>
          </p:nvSpPr>
          <p:spPr bwMode="auto">
            <a:xfrm>
              <a:off x="3470" y="2614"/>
              <a:ext cx="2042" cy="109"/>
            </a:xfrm>
            <a:custGeom>
              <a:avLst/>
              <a:gdLst/>
              <a:ahLst/>
              <a:cxnLst>
                <a:cxn ang="0">
                  <a:pos x="2041" y="45"/>
                </a:cxn>
                <a:cxn ang="0">
                  <a:pos x="0" y="0"/>
                </a:cxn>
                <a:cxn ang="0">
                  <a:pos x="2" y="53"/>
                </a:cxn>
                <a:cxn ang="0">
                  <a:pos x="2042" y="109"/>
                </a:cxn>
                <a:cxn ang="0">
                  <a:pos x="2041" y="45"/>
                </a:cxn>
              </a:cxnLst>
              <a:rect l="0" t="0" r="r" b="b"/>
              <a:pathLst>
                <a:path w="2042" h="109">
                  <a:moveTo>
                    <a:pt x="2041" y="45"/>
                  </a:moveTo>
                  <a:lnTo>
                    <a:pt x="0" y="0"/>
                  </a:lnTo>
                  <a:lnTo>
                    <a:pt x="2" y="53"/>
                  </a:lnTo>
                  <a:lnTo>
                    <a:pt x="2042" y="109"/>
                  </a:lnTo>
                  <a:lnTo>
                    <a:pt x="2041" y="45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33" name="Freeform 33" descr="Дуб"/>
            <p:cNvSpPr>
              <a:spLocks/>
            </p:cNvSpPr>
            <p:nvPr/>
          </p:nvSpPr>
          <p:spPr bwMode="auto">
            <a:xfrm>
              <a:off x="3470" y="2704"/>
              <a:ext cx="2042" cy="109"/>
            </a:xfrm>
            <a:custGeom>
              <a:avLst/>
              <a:gdLst/>
              <a:ahLst/>
              <a:cxnLst>
                <a:cxn ang="0">
                  <a:pos x="2041" y="45"/>
                </a:cxn>
                <a:cxn ang="0">
                  <a:pos x="0" y="0"/>
                </a:cxn>
                <a:cxn ang="0">
                  <a:pos x="2" y="53"/>
                </a:cxn>
                <a:cxn ang="0">
                  <a:pos x="2042" y="109"/>
                </a:cxn>
                <a:cxn ang="0">
                  <a:pos x="2041" y="45"/>
                </a:cxn>
              </a:cxnLst>
              <a:rect l="0" t="0" r="r" b="b"/>
              <a:pathLst>
                <a:path w="2042" h="109">
                  <a:moveTo>
                    <a:pt x="2041" y="45"/>
                  </a:moveTo>
                  <a:lnTo>
                    <a:pt x="0" y="0"/>
                  </a:lnTo>
                  <a:lnTo>
                    <a:pt x="2" y="53"/>
                  </a:lnTo>
                  <a:lnTo>
                    <a:pt x="2042" y="109"/>
                  </a:lnTo>
                  <a:lnTo>
                    <a:pt x="2041" y="45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34" name="Freeform 34" descr="Дуб"/>
            <p:cNvSpPr>
              <a:spLocks/>
            </p:cNvSpPr>
            <p:nvPr/>
          </p:nvSpPr>
          <p:spPr bwMode="auto">
            <a:xfrm flipH="1" flipV="1">
              <a:off x="3470" y="2795"/>
              <a:ext cx="2042" cy="109"/>
            </a:xfrm>
            <a:custGeom>
              <a:avLst/>
              <a:gdLst/>
              <a:ahLst/>
              <a:cxnLst>
                <a:cxn ang="0">
                  <a:pos x="2041" y="45"/>
                </a:cxn>
                <a:cxn ang="0">
                  <a:pos x="0" y="0"/>
                </a:cxn>
                <a:cxn ang="0">
                  <a:pos x="2" y="53"/>
                </a:cxn>
                <a:cxn ang="0">
                  <a:pos x="2042" y="109"/>
                </a:cxn>
                <a:cxn ang="0">
                  <a:pos x="2041" y="45"/>
                </a:cxn>
              </a:cxnLst>
              <a:rect l="0" t="0" r="r" b="b"/>
              <a:pathLst>
                <a:path w="2042" h="109">
                  <a:moveTo>
                    <a:pt x="2041" y="45"/>
                  </a:moveTo>
                  <a:lnTo>
                    <a:pt x="0" y="0"/>
                  </a:lnTo>
                  <a:lnTo>
                    <a:pt x="2" y="53"/>
                  </a:lnTo>
                  <a:lnTo>
                    <a:pt x="2042" y="109"/>
                  </a:lnTo>
                  <a:lnTo>
                    <a:pt x="2041" y="45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35" name="Freeform 35" descr="Дуб"/>
            <p:cNvSpPr>
              <a:spLocks/>
            </p:cNvSpPr>
            <p:nvPr/>
          </p:nvSpPr>
          <p:spPr bwMode="auto">
            <a:xfrm>
              <a:off x="3360" y="2432"/>
              <a:ext cx="110" cy="2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0" y="182"/>
                </a:cxn>
                <a:cxn ang="0">
                  <a:pos x="110" y="272"/>
                </a:cxn>
                <a:cxn ang="0">
                  <a:pos x="0" y="80"/>
                </a:cxn>
                <a:cxn ang="0">
                  <a:pos x="0" y="0"/>
                </a:cxn>
              </a:cxnLst>
              <a:rect l="0" t="0" r="r" b="b"/>
              <a:pathLst>
                <a:path w="110" h="272">
                  <a:moveTo>
                    <a:pt x="0" y="0"/>
                  </a:moveTo>
                  <a:lnTo>
                    <a:pt x="110" y="182"/>
                  </a:lnTo>
                  <a:lnTo>
                    <a:pt x="110" y="272"/>
                  </a:ln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36" name="Freeform 36" descr="Каштан"/>
            <p:cNvSpPr>
              <a:spLocks/>
            </p:cNvSpPr>
            <p:nvPr/>
          </p:nvSpPr>
          <p:spPr bwMode="auto">
            <a:xfrm>
              <a:off x="4967" y="3448"/>
              <a:ext cx="181" cy="617"/>
            </a:xfrm>
            <a:custGeom>
              <a:avLst/>
              <a:gdLst/>
              <a:ahLst/>
              <a:cxnLst>
                <a:cxn ang="0">
                  <a:pos x="181" y="27"/>
                </a:cxn>
                <a:cxn ang="0">
                  <a:pos x="181" y="345"/>
                </a:cxn>
                <a:cxn ang="0">
                  <a:pos x="136" y="617"/>
                </a:cxn>
                <a:cxn ang="0">
                  <a:pos x="45" y="481"/>
                </a:cxn>
                <a:cxn ang="0">
                  <a:pos x="90" y="254"/>
                </a:cxn>
                <a:cxn ang="0">
                  <a:pos x="0" y="27"/>
                </a:cxn>
                <a:cxn ang="0">
                  <a:pos x="25" y="0"/>
                </a:cxn>
                <a:cxn ang="0">
                  <a:pos x="181" y="27"/>
                </a:cxn>
              </a:cxnLst>
              <a:rect l="0" t="0" r="r" b="b"/>
              <a:pathLst>
                <a:path w="181" h="617">
                  <a:moveTo>
                    <a:pt x="181" y="27"/>
                  </a:moveTo>
                  <a:lnTo>
                    <a:pt x="181" y="345"/>
                  </a:lnTo>
                  <a:lnTo>
                    <a:pt x="136" y="617"/>
                  </a:lnTo>
                  <a:lnTo>
                    <a:pt x="45" y="481"/>
                  </a:lnTo>
                  <a:lnTo>
                    <a:pt x="90" y="254"/>
                  </a:lnTo>
                  <a:lnTo>
                    <a:pt x="0" y="27"/>
                  </a:lnTo>
                  <a:lnTo>
                    <a:pt x="25" y="0"/>
                  </a:lnTo>
                  <a:lnTo>
                    <a:pt x="181" y="27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37" name="Freeform 37"/>
            <p:cNvSpPr>
              <a:spLocks/>
            </p:cNvSpPr>
            <p:nvPr/>
          </p:nvSpPr>
          <p:spPr bwMode="auto">
            <a:xfrm>
              <a:off x="5148" y="3475"/>
              <a:ext cx="227" cy="318"/>
            </a:xfrm>
            <a:custGeom>
              <a:avLst/>
              <a:gdLst/>
              <a:ahLst/>
              <a:cxnLst>
                <a:cxn ang="0">
                  <a:pos x="0" y="137"/>
                </a:cxn>
                <a:cxn ang="0">
                  <a:pos x="181" y="318"/>
                </a:cxn>
                <a:cxn ang="0">
                  <a:pos x="227" y="227"/>
                </a:cxn>
                <a:cxn ang="0">
                  <a:pos x="136" y="137"/>
                </a:cxn>
                <a:cxn ang="0">
                  <a:pos x="136" y="91"/>
                </a:cxn>
                <a:cxn ang="0">
                  <a:pos x="136" y="46"/>
                </a:cxn>
                <a:cxn ang="0">
                  <a:pos x="181" y="0"/>
                </a:cxn>
                <a:cxn ang="0">
                  <a:pos x="0" y="0"/>
                </a:cxn>
                <a:cxn ang="0">
                  <a:pos x="0" y="91"/>
                </a:cxn>
                <a:cxn ang="0">
                  <a:pos x="0" y="137"/>
                </a:cxn>
              </a:cxnLst>
              <a:rect l="0" t="0" r="r" b="b"/>
              <a:pathLst>
                <a:path w="227" h="318">
                  <a:moveTo>
                    <a:pt x="0" y="137"/>
                  </a:moveTo>
                  <a:lnTo>
                    <a:pt x="181" y="318"/>
                  </a:lnTo>
                  <a:lnTo>
                    <a:pt x="227" y="227"/>
                  </a:lnTo>
                  <a:lnTo>
                    <a:pt x="136" y="137"/>
                  </a:lnTo>
                  <a:lnTo>
                    <a:pt x="136" y="91"/>
                  </a:lnTo>
                  <a:lnTo>
                    <a:pt x="136" y="46"/>
                  </a:lnTo>
                  <a:lnTo>
                    <a:pt x="181" y="0"/>
                  </a:lnTo>
                  <a:lnTo>
                    <a:pt x="0" y="0"/>
                  </a:lnTo>
                  <a:lnTo>
                    <a:pt x="0" y="91"/>
                  </a:lnTo>
                  <a:lnTo>
                    <a:pt x="0" y="13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38" name="Oval 38"/>
            <p:cNvSpPr>
              <a:spLocks noChangeArrowheads="1"/>
            </p:cNvSpPr>
            <p:nvPr/>
          </p:nvSpPr>
          <p:spPr bwMode="auto">
            <a:xfrm rot="-4776019">
              <a:off x="5306" y="3725"/>
              <a:ext cx="91" cy="4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39" name="Oval 39"/>
            <p:cNvSpPr>
              <a:spLocks noChangeArrowheads="1"/>
            </p:cNvSpPr>
            <p:nvPr/>
          </p:nvSpPr>
          <p:spPr bwMode="auto">
            <a:xfrm>
              <a:off x="2336" y="2659"/>
              <a:ext cx="181" cy="4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40" name="Freeform 40"/>
            <p:cNvSpPr>
              <a:spLocks/>
            </p:cNvSpPr>
            <p:nvPr/>
          </p:nvSpPr>
          <p:spPr bwMode="auto">
            <a:xfrm>
              <a:off x="2640" y="2704"/>
              <a:ext cx="376" cy="318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160" y="316"/>
                </a:cxn>
                <a:cxn ang="0">
                  <a:pos x="331" y="318"/>
                </a:cxn>
                <a:cxn ang="0">
                  <a:pos x="352" y="188"/>
                </a:cxn>
                <a:cxn ang="0">
                  <a:pos x="376" y="46"/>
                </a:cxn>
                <a:cxn ang="0">
                  <a:pos x="264" y="20"/>
                </a:cxn>
                <a:cxn ang="0">
                  <a:pos x="104" y="0"/>
                </a:cxn>
                <a:cxn ang="0">
                  <a:pos x="64" y="36"/>
                </a:cxn>
                <a:cxn ang="0">
                  <a:pos x="16" y="196"/>
                </a:cxn>
                <a:cxn ang="0">
                  <a:pos x="0" y="284"/>
                </a:cxn>
              </a:cxnLst>
              <a:rect l="0" t="0" r="r" b="b"/>
              <a:pathLst>
                <a:path w="376" h="318">
                  <a:moveTo>
                    <a:pt x="0" y="284"/>
                  </a:moveTo>
                  <a:cubicBezTo>
                    <a:pt x="24" y="284"/>
                    <a:pt x="108" y="309"/>
                    <a:pt x="160" y="316"/>
                  </a:cubicBezTo>
                  <a:lnTo>
                    <a:pt x="331" y="318"/>
                  </a:lnTo>
                  <a:lnTo>
                    <a:pt x="352" y="188"/>
                  </a:lnTo>
                  <a:lnTo>
                    <a:pt x="376" y="46"/>
                  </a:lnTo>
                  <a:lnTo>
                    <a:pt x="264" y="20"/>
                  </a:lnTo>
                  <a:lnTo>
                    <a:pt x="104" y="0"/>
                  </a:lnTo>
                  <a:lnTo>
                    <a:pt x="64" y="36"/>
                  </a:lnTo>
                  <a:lnTo>
                    <a:pt x="16" y="196"/>
                  </a:lnTo>
                  <a:lnTo>
                    <a:pt x="0" y="28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41" name="Freeform 41"/>
            <p:cNvSpPr>
              <a:spLocks/>
            </p:cNvSpPr>
            <p:nvPr/>
          </p:nvSpPr>
          <p:spPr bwMode="auto">
            <a:xfrm>
              <a:off x="3304" y="2795"/>
              <a:ext cx="176" cy="237"/>
            </a:xfrm>
            <a:custGeom>
              <a:avLst/>
              <a:gdLst/>
              <a:ahLst/>
              <a:cxnLst>
                <a:cxn ang="0">
                  <a:pos x="176" y="157"/>
                </a:cxn>
                <a:cxn ang="0">
                  <a:pos x="128" y="237"/>
                </a:cxn>
                <a:cxn ang="0">
                  <a:pos x="0" y="29"/>
                </a:cxn>
                <a:cxn ang="0">
                  <a:pos x="30" y="0"/>
                </a:cxn>
                <a:cxn ang="0">
                  <a:pos x="166" y="136"/>
                </a:cxn>
              </a:cxnLst>
              <a:rect l="0" t="0" r="r" b="b"/>
              <a:pathLst>
                <a:path w="176" h="237">
                  <a:moveTo>
                    <a:pt x="176" y="157"/>
                  </a:moveTo>
                  <a:lnTo>
                    <a:pt x="128" y="237"/>
                  </a:lnTo>
                  <a:lnTo>
                    <a:pt x="0" y="29"/>
                  </a:lnTo>
                  <a:lnTo>
                    <a:pt x="30" y="0"/>
                  </a:lnTo>
                  <a:lnTo>
                    <a:pt x="166" y="136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42" name="Freeform 42"/>
            <p:cNvSpPr>
              <a:spLocks/>
            </p:cNvSpPr>
            <p:nvPr/>
          </p:nvSpPr>
          <p:spPr bwMode="auto">
            <a:xfrm>
              <a:off x="3160" y="2984"/>
              <a:ext cx="2320" cy="1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04" y="48"/>
                </a:cxn>
                <a:cxn ang="0">
                  <a:pos x="2320" y="117"/>
                </a:cxn>
                <a:cxn ang="0">
                  <a:pos x="0" y="80"/>
                </a:cxn>
              </a:cxnLst>
              <a:rect l="0" t="0" r="r" b="b"/>
              <a:pathLst>
                <a:path w="2320" h="117">
                  <a:moveTo>
                    <a:pt x="0" y="0"/>
                  </a:moveTo>
                  <a:lnTo>
                    <a:pt x="2304" y="48"/>
                  </a:lnTo>
                  <a:lnTo>
                    <a:pt x="2320" y="117"/>
                  </a:lnTo>
                  <a:lnTo>
                    <a:pt x="0" y="80"/>
                  </a:lnTo>
                </a:path>
              </a:pathLst>
            </a:custGeom>
            <a:gradFill rotWithShape="1">
              <a:gsLst>
                <a:gs pos="0">
                  <a:schemeClr val="tx1"/>
                </a:gs>
                <a:gs pos="50000">
                  <a:schemeClr val="bg2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43" name="Freeform 43"/>
            <p:cNvSpPr>
              <a:spLocks/>
            </p:cNvSpPr>
            <p:nvPr/>
          </p:nvSpPr>
          <p:spPr bwMode="auto">
            <a:xfrm rot="1229960">
              <a:off x="2971" y="3067"/>
              <a:ext cx="49" cy="1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1"/>
                </a:cxn>
                <a:cxn ang="0">
                  <a:pos x="49" y="149"/>
                </a:cxn>
                <a:cxn ang="0">
                  <a:pos x="0" y="0"/>
                </a:cxn>
              </a:cxnLst>
              <a:rect l="0" t="0" r="r" b="b"/>
              <a:pathLst>
                <a:path w="49" h="149">
                  <a:moveTo>
                    <a:pt x="0" y="0"/>
                  </a:moveTo>
                  <a:lnTo>
                    <a:pt x="0" y="91"/>
                  </a:lnTo>
                  <a:lnTo>
                    <a:pt x="49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44" name="Oval 44"/>
            <p:cNvSpPr>
              <a:spLocks noChangeArrowheads="1"/>
            </p:cNvSpPr>
            <p:nvPr/>
          </p:nvSpPr>
          <p:spPr bwMode="auto">
            <a:xfrm>
              <a:off x="1747" y="2976"/>
              <a:ext cx="90" cy="13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pSp>
          <p:nvGrpSpPr>
            <p:cNvPr id="5" name="Group 45"/>
            <p:cNvGrpSpPr>
              <a:grpSpLocks/>
            </p:cNvGrpSpPr>
            <p:nvPr/>
          </p:nvGrpSpPr>
          <p:grpSpPr bwMode="auto">
            <a:xfrm rot="423203">
              <a:off x="5420" y="3274"/>
              <a:ext cx="89" cy="201"/>
              <a:chOff x="4551" y="2197"/>
              <a:chExt cx="38" cy="90"/>
            </a:xfrm>
          </p:grpSpPr>
          <p:sp>
            <p:nvSpPr>
              <p:cNvPr id="204846" name="Rectangle 46"/>
              <p:cNvSpPr>
                <a:spLocks noChangeArrowheads="1"/>
              </p:cNvSpPr>
              <p:nvPr/>
            </p:nvSpPr>
            <p:spPr bwMode="auto">
              <a:xfrm>
                <a:off x="4551" y="2197"/>
                <a:ext cx="32" cy="27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4847" name="Rectangle 47"/>
              <p:cNvSpPr>
                <a:spLocks noChangeArrowheads="1"/>
              </p:cNvSpPr>
              <p:nvPr/>
            </p:nvSpPr>
            <p:spPr bwMode="auto">
              <a:xfrm>
                <a:off x="4554" y="2230"/>
                <a:ext cx="32" cy="27"/>
              </a:xfrm>
              <a:prstGeom prst="rect">
                <a:avLst/>
              </a:prstGeom>
              <a:solidFill>
                <a:srgbClr val="F7FC2C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4848" name="Rectangle 48"/>
              <p:cNvSpPr>
                <a:spLocks noChangeArrowheads="1"/>
              </p:cNvSpPr>
              <p:nvPr/>
            </p:nvSpPr>
            <p:spPr bwMode="auto">
              <a:xfrm>
                <a:off x="4557" y="2260"/>
                <a:ext cx="32" cy="27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49"/>
            <p:cNvGrpSpPr>
              <a:grpSpLocks/>
            </p:cNvGrpSpPr>
            <p:nvPr/>
          </p:nvGrpSpPr>
          <p:grpSpPr bwMode="auto">
            <a:xfrm rot="712727">
              <a:off x="2517" y="2840"/>
              <a:ext cx="227" cy="279"/>
              <a:chOff x="1270" y="1027"/>
              <a:chExt cx="164" cy="188"/>
            </a:xfrm>
          </p:grpSpPr>
          <p:sp>
            <p:nvSpPr>
              <p:cNvPr id="204850" name="Freeform 50"/>
              <p:cNvSpPr>
                <a:spLocks/>
              </p:cNvSpPr>
              <p:nvPr/>
            </p:nvSpPr>
            <p:spPr bwMode="auto">
              <a:xfrm rot="423203">
                <a:off x="1270" y="1078"/>
                <a:ext cx="118" cy="137"/>
              </a:xfrm>
              <a:custGeom>
                <a:avLst/>
                <a:gdLst/>
                <a:ahLst/>
                <a:cxnLst>
                  <a:cxn ang="0">
                    <a:pos x="84" y="0"/>
                  </a:cxn>
                  <a:cxn ang="0">
                    <a:pos x="0" y="111"/>
                  </a:cxn>
                  <a:cxn ang="0">
                    <a:pos x="30" y="105"/>
                  </a:cxn>
                  <a:cxn ang="0">
                    <a:pos x="96" y="3"/>
                  </a:cxn>
                  <a:cxn ang="0">
                    <a:pos x="84" y="0"/>
                  </a:cxn>
                </a:cxnLst>
                <a:rect l="0" t="0" r="r" b="b"/>
                <a:pathLst>
                  <a:path w="96" h="111">
                    <a:moveTo>
                      <a:pt x="84" y="0"/>
                    </a:moveTo>
                    <a:lnTo>
                      <a:pt x="0" y="111"/>
                    </a:lnTo>
                    <a:lnTo>
                      <a:pt x="30" y="105"/>
                    </a:lnTo>
                    <a:lnTo>
                      <a:pt x="96" y="3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bg2"/>
              </a:solidFill>
              <a:ln w="635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4851" name="Oval 51"/>
              <p:cNvSpPr>
                <a:spLocks noChangeArrowheads="1"/>
              </p:cNvSpPr>
              <p:nvPr/>
            </p:nvSpPr>
            <p:spPr bwMode="auto">
              <a:xfrm rot="59094">
                <a:off x="1383" y="1027"/>
                <a:ext cx="51" cy="86"/>
              </a:xfrm>
              <a:prstGeom prst="ellipse">
                <a:avLst/>
              </a:prstGeom>
              <a:solidFill>
                <a:schemeClr val="accent1"/>
              </a:solidFill>
              <a:ln w="635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52"/>
            <p:cNvGrpSpPr>
              <a:grpSpLocks/>
            </p:cNvGrpSpPr>
            <p:nvPr/>
          </p:nvGrpSpPr>
          <p:grpSpPr bwMode="auto">
            <a:xfrm rot="423203">
              <a:off x="3107" y="3566"/>
              <a:ext cx="89" cy="201"/>
              <a:chOff x="4551" y="2197"/>
              <a:chExt cx="38" cy="90"/>
            </a:xfrm>
          </p:grpSpPr>
          <p:sp>
            <p:nvSpPr>
              <p:cNvPr id="204853" name="Rectangle 53"/>
              <p:cNvSpPr>
                <a:spLocks noChangeArrowheads="1"/>
              </p:cNvSpPr>
              <p:nvPr/>
            </p:nvSpPr>
            <p:spPr bwMode="auto">
              <a:xfrm>
                <a:off x="4551" y="2197"/>
                <a:ext cx="32" cy="27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4854" name="Rectangle 54"/>
              <p:cNvSpPr>
                <a:spLocks noChangeArrowheads="1"/>
              </p:cNvSpPr>
              <p:nvPr/>
            </p:nvSpPr>
            <p:spPr bwMode="auto">
              <a:xfrm>
                <a:off x="4554" y="2230"/>
                <a:ext cx="32" cy="27"/>
              </a:xfrm>
              <a:prstGeom prst="rect">
                <a:avLst/>
              </a:prstGeom>
              <a:solidFill>
                <a:srgbClr val="F7FC2C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4855" name="Rectangle 55"/>
              <p:cNvSpPr>
                <a:spLocks noChangeArrowheads="1"/>
              </p:cNvSpPr>
              <p:nvPr/>
            </p:nvSpPr>
            <p:spPr bwMode="auto">
              <a:xfrm>
                <a:off x="4557" y="2260"/>
                <a:ext cx="32" cy="27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" name="Group 56"/>
            <p:cNvGrpSpPr>
              <a:grpSpLocks/>
            </p:cNvGrpSpPr>
            <p:nvPr/>
          </p:nvGrpSpPr>
          <p:grpSpPr bwMode="auto">
            <a:xfrm rot="-4976797">
              <a:off x="1711" y="3147"/>
              <a:ext cx="89" cy="201"/>
              <a:chOff x="4551" y="2197"/>
              <a:chExt cx="38" cy="90"/>
            </a:xfrm>
          </p:grpSpPr>
          <p:sp>
            <p:nvSpPr>
              <p:cNvPr id="204857" name="Rectangle 57"/>
              <p:cNvSpPr>
                <a:spLocks noChangeArrowheads="1"/>
              </p:cNvSpPr>
              <p:nvPr/>
            </p:nvSpPr>
            <p:spPr bwMode="auto">
              <a:xfrm>
                <a:off x="4551" y="2197"/>
                <a:ext cx="32" cy="27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4858" name="Rectangle 58"/>
              <p:cNvSpPr>
                <a:spLocks noChangeArrowheads="1"/>
              </p:cNvSpPr>
              <p:nvPr/>
            </p:nvSpPr>
            <p:spPr bwMode="auto">
              <a:xfrm>
                <a:off x="4554" y="2230"/>
                <a:ext cx="32" cy="27"/>
              </a:xfrm>
              <a:prstGeom prst="rect">
                <a:avLst/>
              </a:prstGeom>
              <a:solidFill>
                <a:srgbClr val="F7FC2C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4859" name="Rectangle 59"/>
              <p:cNvSpPr>
                <a:spLocks noChangeArrowheads="1"/>
              </p:cNvSpPr>
              <p:nvPr/>
            </p:nvSpPr>
            <p:spPr bwMode="auto">
              <a:xfrm>
                <a:off x="4557" y="2260"/>
                <a:ext cx="32" cy="27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9" name="Group 60"/>
          <p:cNvGrpSpPr>
            <a:grpSpLocks/>
          </p:cNvGrpSpPr>
          <p:nvPr/>
        </p:nvGrpSpPr>
        <p:grpSpPr bwMode="auto">
          <a:xfrm rot="-169725">
            <a:off x="10815638" y="4343400"/>
            <a:ext cx="517525" cy="511175"/>
            <a:chOff x="2880" y="2016"/>
            <a:chExt cx="2016" cy="2016"/>
          </a:xfrm>
        </p:grpSpPr>
        <p:sp>
          <p:nvSpPr>
            <p:cNvPr id="204861" name="Oval 61"/>
            <p:cNvSpPr>
              <a:spLocks noChangeArrowheads="1"/>
            </p:cNvSpPr>
            <p:nvPr/>
          </p:nvSpPr>
          <p:spPr bwMode="auto">
            <a:xfrm>
              <a:off x="2880" y="2016"/>
              <a:ext cx="2016" cy="2016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62" name="Oval 62"/>
            <p:cNvSpPr>
              <a:spLocks noChangeArrowheads="1"/>
            </p:cNvSpPr>
            <p:nvPr/>
          </p:nvSpPr>
          <p:spPr bwMode="auto">
            <a:xfrm>
              <a:off x="3224" y="2359"/>
              <a:ext cx="1328" cy="1329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33CC"/>
                </a:solidFill>
              </a:endParaRPr>
            </a:p>
          </p:txBody>
        </p:sp>
        <p:sp>
          <p:nvSpPr>
            <p:cNvPr id="204863" name="Oval 63"/>
            <p:cNvSpPr>
              <a:spLocks noChangeArrowheads="1"/>
            </p:cNvSpPr>
            <p:nvPr/>
          </p:nvSpPr>
          <p:spPr bwMode="auto">
            <a:xfrm>
              <a:off x="3323" y="2458"/>
              <a:ext cx="1130" cy="113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64" name="Oval 64"/>
            <p:cNvSpPr>
              <a:spLocks noChangeArrowheads="1"/>
            </p:cNvSpPr>
            <p:nvPr/>
          </p:nvSpPr>
          <p:spPr bwMode="auto">
            <a:xfrm>
              <a:off x="3863" y="2507"/>
              <a:ext cx="50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65" name="Oval 65"/>
            <p:cNvSpPr>
              <a:spLocks noChangeArrowheads="1"/>
            </p:cNvSpPr>
            <p:nvPr/>
          </p:nvSpPr>
          <p:spPr bwMode="auto">
            <a:xfrm>
              <a:off x="4355" y="3048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66" name="Oval 66"/>
            <p:cNvSpPr>
              <a:spLocks noChangeArrowheads="1"/>
            </p:cNvSpPr>
            <p:nvPr/>
          </p:nvSpPr>
          <p:spPr bwMode="auto">
            <a:xfrm>
              <a:off x="3863" y="3491"/>
              <a:ext cx="50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67" name="Oval 67"/>
            <p:cNvSpPr>
              <a:spLocks noChangeArrowheads="1"/>
            </p:cNvSpPr>
            <p:nvPr/>
          </p:nvSpPr>
          <p:spPr bwMode="auto">
            <a:xfrm>
              <a:off x="3372" y="3048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68" name="Oval 68"/>
            <p:cNvSpPr>
              <a:spLocks noChangeArrowheads="1"/>
            </p:cNvSpPr>
            <p:nvPr/>
          </p:nvSpPr>
          <p:spPr bwMode="auto">
            <a:xfrm>
              <a:off x="4208" y="2704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69" name="Oval 69"/>
            <p:cNvSpPr>
              <a:spLocks noChangeArrowheads="1"/>
            </p:cNvSpPr>
            <p:nvPr/>
          </p:nvSpPr>
          <p:spPr bwMode="auto">
            <a:xfrm>
              <a:off x="3519" y="3343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70" name="Oval 70"/>
            <p:cNvSpPr>
              <a:spLocks noChangeArrowheads="1"/>
            </p:cNvSpPr>
            <p:nvPr/>
          </p:nvSpPr>
          <p:spPr bwMode="auto">
            <a:xfrm>
              <a:off x="3519" y="2704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71" name="Oval 71"/>
            <p:cNvSpPr>
              <a:spLocks noChangeArrowheads="1"/>
            </p:cNvSpPr>
            <p:nvPr/>
          </p:nvSpPr>
          <p:spPr bwMode="auto">
            <a:xfrm>
              <a:off x="4208" y="3343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84"/>
          <p:cNvGrpSpPr>
            <a:grpSpLocks/>
          </p:cNvGrpSpPr>
          <p:nvPr/>
        </p:nvGrpSpPr>
        <p:grpSpPr bwMode="auto">
          <a:xfrm rot="-169725">
            <a:off x="11349038" y="4343400"/>
            <a:ext cx="517525" cy="512763"/>
            <a:chOff x="2880" y="2016"/>
            <a:chExt cx="2016" cy="2016"/>
          </a:xfrm>
        </p:grpSpPr>
        <p:sp>
          <p:nvSpPr>
            <p:cNvPr id="204885" name="Oval 85"/>
            <p:cNvSpPr>
              <a:spLocks noChangeArrowheads="1"/>
            </p:cNvSpPr>
            <p:nvPr/>
          </p:nvSpPr>
          <p:spPr bwMode="auto">
            <a:xfrm>
              <a:off x="2880" y="2016"/>
              <a:ext cx="2016" cy="2016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86" name="Oval 86"/>
            <p:cNvSpPr>
              <a:spLocks noChangeArrowheads="1"/>
            </p:cNvSpPr>
            <p:nvPr/>
          </p:nvSpPr>
          <p:spPr bwMode="auto">
            <a:xfrm>
              <a:off x="3224" y="2359"/>
              <a:ext cx="1328" cy="1329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33CC"/>
                </a:solidFill>
              </a:endParaRPr>
            </a:p>
          </p:txBody>
        </p:sp>
        <p:sp>
          <p:nvSpPr>
            <p:cNvPr id="204887" name="Oval 87"/>
            <p:cNvSpPr>
              <a:spLocks noChangeArrowheads="1"/>
            </p:cNvSpPr>
            <p:nvPr/>
          </p:nvSpPr>
          <p:spPr bwMode="auto">
            <a:xfrm>
              <a:off x="3323" y="2458"/>
              <a:ext cx="1130" cy="113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88" name="Oval 88"/>
            <p:cNvSpPr>
              <a:spLocks noChangeArrowheads="1"/>
            </p:cNvSpPr>
            <p:nvPr/>
          </p:nvSpPr>
          <p:spPr bwMode="auto">
            <a:xfrm>
              <a:off x="3863" y="2507"/>
              <a:ext cx="50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89" name="Oval 89"/>
            <p:cNvSpPr>
              <a:spLocks noChangeArrowheads="1"/>
            </p:cNvSpPr>
            <p:nvPr/>
          </p:nvSpPr>
          <p:spPr bwMode="auto">
            <a:xfrm>
              <a:off x="4355" y="3048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90" name="Oval 90"/>
            <p:cNvSpPr>
              <a:spLocks noChangeArrowheads="1"/>
            </p:cNvSpPr>
            <p:nvPr/>
          </p:nvSpPr>
          <p:spPr bwMode="auto">
            <a:xfrm>
              <a:off x="3863" y="3491"/>
              <a:ext cx="50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91" name="Oval 91"/>
            <p:cNvSpPr>
              <a:spLocks noChangeArrowheads="1"/>
            </p:cNvSpPr>
            <p:nvPr/>
          </p:nvSpPr>
          <p:spPr bwMode="auto">
            <a:xfrm>
              <a:off x="3372" y="3048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92" name="Oval 92"/>
            <p:cNvSpPr>
              <a:spLocks noChangeArrowheads="1"/>
            </p:cNvSpPr>
            <p:nvPr/>
          </p:nvSpPr>
          <p:spPr bwMode="auto">
            <a:xfrm>
              <a:off x="4208" y="2704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93" name="Oval 93"/>
            <p:cNvSpPr>
              <a:spLocks noChangeArrowheads="1"/>
            </p:cNvSpPr>
            <p:nvPr/>
          </p:nvSpPr>
          <p:spPr bwMode="auto">
            <a:xfrm>
              <a:off x="3519" y="3343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94" name="Oval 94"/>
            <p:cNvSpPr>
              <a:spLocks noChangeArrowheads="1"/>
            </p:cNvSpPr>
            <p:nvPr/>
          </p:nvSpPr>
          <p:spPr bwMode="auto">
            <a:xfrm>
              <a:off x="3519" y="2704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4895" name="Oval 95"/>
            <p:cNvSpPr>
              <a:spLocks noChangeArrowheads="1"/>
            </p:cNvSpPr>
            <p:nvPr/>
          </p:nvSpPr>
          <p:spPr bwMode="auto">
            <a:xfrm>
              <a:off x="4208" y="3343"/>
              <a:ext cx="49" cy="4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04994" name="Text Box 194"/>
          <p:cNvSpPr txBox="1">
            <a:spLocks noChangeArrowheads="1"/>
          </p:cNvSpPr>
          <p:nvPr/>
        </p:nvSpPr>
        <p:spPr bwMode="auto">
          <a:xfrm>
            <a:off x="152400" y="76200"/>
            <a:ext cx="8991600" cy="156966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</a:rPr>
              <a:t>От Орла до Курска по шоссе 180 км. Из этих городов одновременно навстречу друг другу выехали грузовик и автобус. Скорость грузовика 40 км/ч, а скорость автобуса 50 км/ч. Через сколько часов произойдет встреча?</a:t>
            </a:r>
          </a:p>
        </p:txBody>
      </p:sp>
      <p:grpSp>
        <p:nvGrpSpPr>
          <p:cNvPr id="11" name="Group 195"/>
          <p:cNvGrpSpPr>
            <a:grpSpLocks/>
          </p:cNvGrpSpPr>
          <p:nvPr/>
        </p:nvGrpSpPr>
        <p:grpSpPr bwMode="auto">
          <a:xfrm rot="881" flipH="1">
            <a:off x="-2332038" y="4114800"/>
            <a:ext cx="2332038" cy="1012825"/>
            <a:chOff x="1000" y="835"/>
            <a:chExt cx="1871" cy="794"/>
          </a:xfrm>
        </p:grpSpPr>
        <p:sp>
          <p:nvSpPr>
            <p:cNvPr id="204996" name="Freeform 196"/>
            <p:cNvSpPr>
              <a:spLocks/>
            </p:cNvSpPr>
            <p:nvPr/>
          </p:nvSpPr>
          <p:spPr bwMode="auto">
            <a:xfrm>
              <a:off x="1010" y="835"/>
              <a:ext cx="1859" cy="794"/>
            </a:xfrm>
            <a:custGeom>
              <a:avLst/>
              <a:gdLst/>
              <a:ahLst/>
              <a:cxnLst>
                <a:cxn ang="0">
                  <a:pos x="3173" y="85"/>
                </a:cxn>
                <a:cxn ang="0">
                  <a:pos x="2965" y="85"/>
                </a:cxn>
                <a:cxn ang="0">
                  <a:pos x="1525" y="5"/>
                </a:cxn>
                <a:cxn ang="0">
                  <a:pos x="469" y="117"/>
                </a:cxn>
                <a:cxn ang="0">
                  <a:pos x="357" y="133"/>
                </a:cxn>
                <a:cxn ang="0">
                  <a:pos x="325" y="245"/>
                </a:cxn>
                <a:cxn ang="0">
                  <a:pos x="293" y="613"/>
                </a:cxn>
                <a:cxn ang="0">
                  <a:pos x="293" y="773"/>
                </a:cxn>
                <a:cxn ang="0">
                  <a:pos x="229" y="869"/>
                </a:cxn>
                <a:cxn ang="0">
                  <a:pos x="53" y="933"/>
                </a:cxn>
                <a:cxn ang="0">
                  <a:pos x="5" y="1173"/>
                </a:cxn>
                <a:cxn ang="0">
                  <a:pos x="21" y="1397"/>
                </a:cxn>
                <a:cxn ang="0">
                  <a:pos x="101" y="1493"/>
                </a:cxn>
                <a:cxn ang="0">
                  <a:pos x="405" y="1493"/>
                </a:cxn>
                <a:cxn ang="0">
                  <a:pos x="481" y="1481"/>
                </a:cxn>
                <a:cxn ang="0">
                  <a:pos x="511" y="1313"/>
                </a:cxn>
                <a:cxn ang="0">
                  <a:pos x="607" y="1235"/>
                </a:cxn>
                <a:cxn ang="0">
                  <a:pos x="739" y="1199"/>
                </a:cxn>
                <a:cxn ang="0">
                  <a:pos x="871" y="1235"/>
                </a:cxn>
                <a:cxn ang="0">
                  <a:pos x="949" y="1301"/>
                </a:cxn>
                <a:cxn ang="0">
                  <a:pos x="1027" y="1439"/>
                </a:cxn>
                <a:cxn ang="0">
                  <a:pos x="1051" y="1451"/>
                </a:cxn>
                <a:cxn ang="0">
                  <a:pos x="1717" y="1445"/>
                </a:cxn>
                <a:cxn ang="0">
                  <a:pos x="2374" y="1436"/>
                </a:cxn>
                <a:cxn ang="0">
                  <a:pos x="2404" y="1412"/>
                </a:cxn>
                <a:cxn ang="0">
                  <a:pos x="2410" y="1352"/>
                </a:cxn>
                <a:cxn ang="0">
                  <a:pos x="2482" y="1226"/>
                </a:cxn>
                <a:cxn ang="0">
                  <a:pos x="2650" y="1154"/>
                </a:cxn>
                <a:cxn ang="0">
                  <a:pos x="2794" y="1184"/>
                </a:cxn>
                <a:cxn ang="0">
                  <a:pos x="2890" y="1280"/>
                </a:cxn>
                <a:cxn ang="0">
                  <a:pos x="2926" y="1388"/>
                </a:cxn>
                <a:cxn ang="0">
                  <a:pos x="2944" y="1406"/>
                </a:cxn>
                <a:cxn ang="0">
                  <a:pos x="3221" y="1397"/>
                </a:cxn>
                <a:cxn ang="0">
                  <a:pos x="3365" y="1317"/>
                </a:cxn>
                <a:cxn ang="0">
                  <a:pos x="3413" y="773"/>
                </a:cxn>
                <a:cxn ang="0">
                  <a:pos x="3349" y="149"/>
                </a:cxn>
                <a:cxn ang="0">
                  <a:pos x="3173" y="85"/>
                </a:cxn>
              </a:cxnLst>
              <a:rect l="0" t="0" r="r" b="b"/>
              <a:pathLst>
                <a:path w="3416" h="1511">
                  <a:moveTo>
                    <a:pt x="3173" y="85"/>
                  </a:moveTo>
                  <a:cubicBezTo>
                    <a:pt x="3109" y="74"/>
                    <a:pt x="3240" y="98"/>
                    <a:pt x="2965" y="85"/>
                  </a:cubicBezTo>
                  <a:cubicBezTo>
                    <a:pt x="2690" y="72"/>
                    <a:pt x="1941" y="0"/>
                    <a:pt x="1525" y="5"/>
                  </a:cubicBezTo>
                  <a:cubicBezTo>
                    <a:pt x="1109" y="10"/>
                    <a:pt x="664" y="96"/>
                    <a:pt x="469" y="117"/>
                  </a:cubicBezTo>
                  <a:cubicBezTo>
                    <a:pt x="274" y="138"/>
                    <a:pt x="381" y="112"/>
                    <a:pt x="357" y="133"/>
                  </a:cubicBezTo>
                  <a:cubicBezTo>
                    <a:pt x="333" y="154"/>
                    <a:pt x="336" y="165"/>
                    <a:pt x="325" y="245"/>
                  </a:cubicBezTo>
                  <a:cubicBezTo>
                    <a:pt x="314" y="325"/>
                    <a:pt x="298" y="525"/>
                    <a:pt x="293" y="613"/>
                  </a:cubicBezTo>
                  <a:cubicBezTo>
                    <a:pt x="288" y="701"/>
                    <a:pt x="304" y="730"/>
                    <a:pt x="293" y="773"/>
                  </a:cubicBezTo>
                  <a:cubicBezTo>
                    <a:pt x="282" y="816"/>
                    <a:pt x="269" y="842"/>
                    <a:pt x="229" y="869"/>
                  </a:cubicBezTo>
                  <a:cubicBezTo>
                    <a:pt x="189" y="896"/>
                    <a:pt x="90" y="882"/>
                    <a:pt x="53" y="933"/>
                  </a:cubicBezTo>
                  <a:cubicBezTo>
                    <a:pt x="16" y="984"/>
                    <a:pt x="10" y="1096"/>
                    <a:pt x="5" y="1173"/>
                  </a:cubicBezTo>
                  <a:cubicBezTo>
                    <a:pt x="0" y="1250"/>
                    <a:pt x="5" y="1344"/>
                    <a:pt x="21" y="1397"/>
                  </a:cubicBezTo>
                  <a:cubicBezTo>
                    <a:pt x="37" y="1450"/>
                    <a:pt x="37" y="1477"/>
                    <a:pt x="101" y="1493"/>
                  </a:cubicBezTo>
                  <a:cubicBezTo>
                    <a:pt x="165" y="1509"/>
                    <a:pt x="342" y="1495"/>
                    <a:pt x="405" y="1493"/>
                  </a:cubicBezTo>
                  <a:cubicBezTo>
                    <a:pt x="468" y="1491"/>
                    <a:pt x="463" y="1511"/>
                    <a:pt x="481" y="1481"/>
                  </a:cubicBezTo>
                  <a:cubicBezTo>
                    <a:pt x="499" y="1451"/>
                    <a:pt x="490" y="1354"/>
                    <a:pt x="511" y="1313"/>
                  </a:cubicBezTo>
                  <a:cubicBezTo>
                    <a:pt x="532" y="1272"/>
                    <a:pt x="569" y="1254"/>
                    <a:pt x="607" y="1235"/>
                  </a:cubicBezTo>
                  <a:cubicBezTo>
                    <a:pt x="645" y="1216"/>
                    <a:pt x="695" y="1199"/>
                    <a:pt x="739" y="1199"/>
                  </a:cubicBezTo>
                  <a:cubicBezTo>
                    <a:pt x="783" y="1199"/>
                    <a:pt x="836" y="1218"/>
                    <a:pt x="871" y="1235"/>
                  </a:cubicBezTo>
                  <a:cubicBezTo>
                    <a:pt x="906" y="1252"/>
                    <a:pt x="923" y="1267"/>
                    <a:pt x="949" y="1301"/>
                  </a:cubicBezTo>
                  <a:cubicBezTo>
                    <a:pt x="975" y="1335"/>
                    <a:pt x="1010" y="1414"/>
                    <a:pt x="1027" y="1439"/>
                  </a:cubicBezTo>
                  <a:cubicBezTo>
                    <a:pt x="1044" y="1464"/>
                    <a:pt x="936" y="1450"/>
                    <a:pt x="1051" y="1451"/>
                  </a:cubicBezTo>
                  <a:cubicBezTo>
                    <a:pt x="1166" y="1452"/>
                    <a:pt x="1497" y="1447"/>
                    <a:pt x="1717" y="1445"/>
                  </a:cubicBezTo>
                  <a:cubicBezTo>
                    <a:pt x="1937" y="1443"/>
                    <a:pt x="2259" y="1441"/>
                    <a:pt x="2374" y="1436"/>
                  </a:cubicBezTo>
                  <a:cubicBezTo>
                    <a:pt x="2489" y="1431"/>
                    <a:pt x="2398" y="1426"/>
                    <a:pt x="2404" y="1412"/>
                  </a:cubicBezTo>
                  <a:cubicBezTo>
                    <a:pt x="2410" y="1398"/>
                    <a:pt x="2397" y="1383"/>
                    <a:pt x="2410" y="1352"/>
                  </a:cubicBezTo>
                  <a:cubicBezTo>
                    <a:pt x="2423" y="1321"/>
                    <a:pt x="2442" y="1259"/>
                    <a:pt x="2482" y="1226"/>
                  </a:cubicBezTo>
                  <a:cubicBezTo>
                    <a:pt x="2522" y="1193"/>
                    <a:pt x="2598" y="1161"/>
                    <a:pt x="2650" y="1154"/>
                  </a:cubicBezTo>
                  <a:cubicBezTo>
                    <a:pt x="2702" y="1147"/>
                    <a:pt x="2754" y="1163"/>
                    <a:pt x="2794" y="1184"/>
                  </a:cubicBezTo>
                  <a:cubicBezTo>
                    <a:pt x="2834" y="1205"/>
                    <a:pt x="2868" y="1246"/>
                    <a:pt x="2890" y="1280"/>
                  </a:cubicBezTo>
                  <a:cubicBezTo>
                    <a:pt x="2912" y="1314"/>
                    <a:pt x="2917" y="1367"/>
                    <a:pt x="2926" y="1388"/>
                  </a:cubicBezTo>
                  <a:cubicBezTo>
                    <a:pt x="2935" y="1409"/>
                    <a:pt x="2895" y="1405"/>
                    <a:pt x="2944" y="1406"/>
                  </a:cubicBezTo>
                  <a:cubicBezTo>
                    <a:pt x="2993" y="1407"/>
                    <a:pt x="3151" y="1412"/>
                    <a:pt x="3221" y="1397"/>
                  </a:cubicBezTo>
                  <a:cubicBezTo>
                    <a:pt x="3291" y="1382"/>
                    <a:pt x="3333" y="1421"/>
                    <a:pt x="3365" y="1317"/>
                  </a:cubicBezTo>
                  <a:cubicBezTo>
                    <a:pt x="3397" y="1213"/>
                    <a:pt x="3416" y="968"/>
                    <a:pt x="3413" y="773"/>
                  </a:cubicBezTo>
                  <a:cubicBezTo>
                    <a:pt x="3410" y="578"/>
                    <a:pt x="3384" y="266"/>
                    <a:pt x="3349" y="149"/>
                  </a:cubicBezTo>
                  <a:cubicBezTo>
                    <a:pt x="3314" y="32"/>
                    <a:pt x="3237" y="96"/>
                    <a:pt x="3173" y="85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FF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63500" dir="19387806" algn="ctr" rotWithShape="0">
                <a:schemeClr val="accent2">
                  <a:alpha val="50000"/>
                </a:scheme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pSp>
          <p:nvGrpSpPr>
            <p:cNvPr id="12" name="Group 197"/>
            <p:cNvGrpSpPr>
              <a:grpSpLocks/>
            </p:cNvGrpSpPr>
            <p:nvPr/>
          </p:nvGrpSpPr>
          <p:grpSpPr bwMode="auto">
            <a:xfrm>
              <a:off x="1763" y="1003"/>
              <a:ext cx="357" cy="254"/>
              <a:chOff x="3475" y="1139"/>
              <a:chExt cx="656" cy="482"/>
            </a:xfrm>
          </p:grpSpPr>
          <p:sp>
            <p:nvSpPr>
              <p:cNvPr id="204998" name="Freeform 198"/>
              <p:cNvSpPr>
                <a:spLocks/>
              </p:cNvSpPr>
              <p:nvPr/>
            </p:nvSpPr>
            <p:spPr bwMode="auto">
              <a:xfrm>
                <a:off x="3475" y="1139"/>
                <a:ext cx="656" cy="482"/>
              </a:xfrm>
              <a:custGeom>
                <a:avLst/>
                <a:gdLst/>
                <a:ahLst/>
                <a:cxnLst>
                  <a:cxn ang="0">
                    <a:pos x="117" y="5"/>
                  </a:cxn>
                  <a:cxn ang="0">
                    <a:pos x="261" y="5"/>
                  </a:cxn>
                  <a:cxn ang="0">
                    <a:pos x="325" y="37"/>
                  </a:cxn>
                  <a:cxn ang="0">
                    <a:pos x="325" y="149"/>
                  </a:cxn>
                  <a:cxn ang="0">
                    <a:pos x="325" y="469"/>
                  </a:cxn>
                  <a:cxn ang="0">
                    <a:pos x="277" y="549"/>
                  </a:cxn>
                  <a:cxn ang="0">
                    <a:pos x="165" y="549"/>
                  </a:cxn>
                  <a:cxn ang="0">
                    <a:pos x="117" y="549"/>
                  </a:cxn>
                  <a:cxn ang="0">
                    <a:pos x="37" y="549"/>
                  </a:cxn>
                  <a:cxn ang="0">
                    <a:pos x="5" y="469"/>
                  </a:cxn>
                  <a:cxn ang="0">
                    <a:pos x="5" y="309"/>
                  </a:cxn>
                  <a:cxn ang="0">
                    <a:pos x="5" y="85"/>
                  </a:cxn>
                  <a:cxn ang="0">
                    <a:pos x="21" y="21"/>
                  </a:cxn>
                  <a:cxn ang="0">
                    <a:pos x="69" y="5"/>
                  </a:cxn>
                  <a:cxn ang="0">
                    <a:pos x="197" y="5"/>
                  </a:cxn>
                </a:cxnLst>
                <a:rect l="0" t="0" r="r" b="b"/>
                <a:pathLst>
                  <a:path w="336" h="562">
                    <a:moveTo>
                      <a:pt x="117" y="5"/>
                    </a:moveTo>
                    <a:cubicBezTo>
                      <a:pt x="171" y="2"/>
                      <a:pt x="226" y="0"/>
                      <a:pt x="261" y="5"/>
                    </a:cubicBezTo>
                    <a:cubicBezTo>
                      <a:pt x="296" y="10"/>
                      <a:pt x="314" y="13"/>
                      <a:pt x="325" y="37"/>
                    </a:cubicBezTo>
                    <a:cubicBezTo>
                      <a:pt x="336" y="61"/>
                      <a:pt x="325" y="77"/>
                      <a:pt x="325" y="149"/>
                    </a:cubicBezTo>
                    <a:cubicBezTo>
                      <a:pt x="325" y="221"/>
                      <a:pt x="333" y="402"/>
                      <a:pt x="325" y="469"/>
                    </a:cubicBezTo>
                    <a:cubicBezTo>
                      <a:pt x="317" y="536"/>
                      <a:pt x="304" y="536"/>
                      <a:pt x="277" y="549"/>
                    </a:cubicBezTo>
                    <a:cubicBezTo>
                      <a:pt x="250" y="562"/>
                      <a:pt x="192" y="549"/>
                      <a:pt x="165" y="549"/>
                    </a:cubicBezTo>
                    <a:cubicBezTo>
                      <a:pt x="138" y="549"/>
                      <a:pt x="138" y="549"/>
                      <a:pt x="117" y="549"/>
                    </a:cubicBezTo>
                    <a:cubicBezTo>
                      <a:pt x="96" y="549"/>
                      <a:pt x="56" y="562"/>
                      <a:pt x="37" y="549"/>
                    </a:cubicBezTo>
                    <a:cubicBezTo>
                      <a:pt x="18" y="536"/>
                      <a:pt x="10" y="509"/>
                      <a:pt x="5" y="469"/>
                    </a:cubicBezTo>
                    <a:cubicBezTo>
                      <a:pt x="0" y="429"/>
                      <a:pt x="5" y="373"/>
                      <a:pt x="5" y="309"/>
                    </a:cubicBezTo>
                    <a:cubicBezTo>
                      <a:pt x="5" y="245"/>
                      <a:pt x="2" y="133"/>
                      <a:pt x="5" y="85"/>
                    </a:cubicBezTo>
                    <a:cubicBezTo>
                      <a:pt x="8" y="37"/>
                      <a:pt x="10" y="34"/>
                      <a:pt x="21" y="21"/>
                    </a:cubicBezTo>
                    <a:cubicBezTo>
                      <a:pt x="32" y="8"/>
                      <a:pt x="40" y="8"/>
                      <a:pt x="69" y="5"/>
                    </a:cubicBezTo>
                    <a:cubicBezTo>
                      <a:pt x="98" y="2"/>
                      <a:pt x="147" y="3"/>
                      <a:pt x="197" y="5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CC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4999" name="Freeform 199"/>
              <p:cNvSpPr>
                <a:spLocks/>
              </p:cNvSpPr>
              <p:nvPr/>
            </p:nvSpPr>
            <p:spPr bwMode="auto">
              <a:xfrm>
                <a:off x="3768" y="1144"/>
                <a:ext cx="48" cy="464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48" y="464"/>
                  </a:cxn>
                  <a:cxn ang="0">
                    <a:pos x="0" y="464"/>
                  </a:cxn>
                  <a:cxn ang="0">
                    <a:pos x="0" y="0"/>
                  </a:cxn>
                  <a:cxn ang="0">
                    <a:pos x="32" y="0"/>
                  </a:cxn>
                </a:cxnLst>
                <a:rect l="0" t="0" r="r" b="b"/>
                <a:pathLst>
                  <a:path w="48" h="464">
                    <a:moveTo>
                      <a:pt x="32" y="0"/>
                    </a:moveTo>
                    <a:lnTo>
                      <a:pt x="48" y="464"/>
                    </a:lnTo>
                    <a:lnTo>
                      <a:pt x="0" y="464"/>
                    </a:lnTo>
                    <a:lnTo>
                      <a:pt x="0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" name="Group 200"/>
            <p:cNvGrpSpPr>
              <a:grpSpLocks/>
            </p:cNvGrpSpPr>
            <p:nvPr/>
          </p:nvGrpSpPr>
          <p:grpSpPr bwMode="auto">
            <a:xfrm>
              <a:off x="2138" y="1003"/>
              <a:ext cx="357" cy="254"/>
              <a:chOff x="3475" y="1139"/>
              <a:chExt cx="656" cy="482"/>
            </a:xfrm>
          </p:grpSpPr>
          <p:sp>
            <p:nvSpPr>
              <p:cNvPr id="205001" name="Freeform 201"/>
              <p:cNvSpPr>
                <a:spLocks/>
              </p:cNvSpPr>
              <p:nvPr/>
            </p:nvSpPr>
            <p:spPr bwMode="auto">
              <a:xfrm>
                <a:off x="3475" y="1139"/>
                <a:ext cx="656" cy="482"/>
              </a:xfrm>
              <a:custGeom>
                <a:avLst/>
                <a:gdLst/>
                <a:ahLst/>
                <a:cxnLst>
                  <a:cxn ang="0">
                    <a:pos x="117" y="5"/>
                  </a:cxn>
                  <a:cxn ang="0">
                    <a:pos x="261" y="5"/>
                  </a:cxn>
                  <a:cxn ang="0">
                    <a:pos x="325" y="37"/>
                  </a:cxn>
                  <a:cxn ang="0">
                    <a:pos x="325" y="149"/>
                  </a:cxn>
                  <a:cxn ang="0">
                    <a:pos x="325" y="469"/>
                  </a:cxn>
                  <a:cxn ang="0">
                    <a:pos x="277" y="549"/>
                  </a:cxn>
                  <a:cxn ang="0">
                    <a:pos x="165" y="549"/>
                  </a:cxn>
                  <a:cxn ang="0">
                    <a:pos x="117" y="549"/>
                  </a:cxn>
                  <a:cxn ang="0">
                    <a:pos x="37" y="549"/>
                  </a:cxn>
                  <a:cxn ang="0">
                    <a:pos x="5" y="469"/>
                  </a:cxn>
                  <a:cxn ang="0">
                    <a:pos x="5" y="309"/>
                  </a:cxn>
                  <a:cxn ang="0">
                    <a:pos x="5" y="85"/>
                  </a:cxn>
                  <a:cxn ang="0">
                    <a:pos x="21" y="21"/>
                  </a:cxn>
                  <a:cxn ang="0">
                    <a:pos x="69" y="5"/>
                  </a:cxn>
                  <a:cxn ang="0">
                    <a:pos x="197" y="5"/>
                  </a:cxn>
                </a:cxnLst>
                <a:rect l="0" t="0" r="r" b="b"/>
                <a:pathLst>
                  <a:path w="336" h="562">
                    <a:moveTo>
                      <a:pt x="117" y="5"/>
                    </a:moveTo>
                    <a:cubicBezTo>
                      <a:pt x="171" y="2"/>
                      <a:pt x="226" y="0"/>
                      <a:pt x="261" y="5"/>
                    </a:cubicBezTo>
                    <a:cubicBezTo>
                      <a:pt x="296" y="10"/>
                      <a:pt x="314" y="13"/>
                      <a:pt x="325" y="37"/>
                    </a:cubicBezTo>
                    <a:cubicBezTo>
                      <a:pt x="336" y="61"/>
                      <a:pt x="325" y="77"/>
                      <a:pt x="325" y="149"/>
                    </a:cubicBezTo>
                    <a:cubicBezTo>
                      <a:pt x="325" y="221"/>
                      <a:pt x="333" y="402"/>
                      <a:pt x="325" y="469"/>
                    </a:cubicBezTo>
                    <a:cubicBezTo>
                      <a:pt x="317" y="536"/>
                      <a:pt x="304" y="536"/>
                      <a:pt x="277" y="549"/>
                    </a:cubicBezTo>
                    <a:cubicBezTo>
                      <a:pt x="250" y="562"/>
                      <a:pt x="192" y="549"/>
                      <a:pt x="165" y="549"/>
                    </a:cubicBezTo>
                    <a:cubicBezTo>
                      <a:pt x="138" y="549"/>
                      <a:pt x="138" y="549"/>
                      <a:pt x="117" y="549"/>
                    </a:cubicBezTo>
                    <a:cubicBezTo>
                      <a:pt x="96" y="549"/>
                      <a:pt x="56" y="562"/>
                      <a:pt x="37" y="549"/>
                    </a:cubicBezTo>
                    <a:cubicBezTo>
                      <a:pt x="18" y="536"/>
                      <a:pt x="10" y="509"/>
                      <a:pt x="5" y="469"/>
                    </a:cubicBezTo>
                    <a:cubicBezTo>
                      <a:pt x="0" y="429"/>
                      <a:pt x="5" y="373"/>
                      <a:pt x="5" y="309"/>
                    </a:cubicBezTo>
                    <a:cubicBezTo>
                      <a:pt x="5" y="245"/>
                      <a:pt x="2" y="133"/>
                      <a:pt x="5" y="85"/>
                    </a:cubicBezTo>
                    <a:cubicBezTo>
                      <a:pt x="8" y="37"/>
                      <a:pt x="10" y="34"/>
                      <a:pt x="21" y="21"/>
                    </a:cubicBezTo>
                    <a:cubicBezTo>
                      <a:pt x="32" y="8"/>
                      <a:pt x="40" y="8"/>
                      <a:pt x="69" y="5"/>
                    </a:cubicBezTo>
                    <a:cubicBezTo>
                      <a:pt x="98" y="2"/>
                      <a:pt x="147" y="3"/>
                      <a:pt x="197" y="5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CC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5002" name="Freeform 202"/>
              <p:cNvSpPr>
                <a:spLocks/>
              </p:cNvSpPr>
              <p:nvPr/>
            </p:nvSpPr>
            <p:spPr bwMode="auto">
              <a:xfrm>
                <a:off x="3768" y="1144"/>
                <a:ext cx="48" cy="464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48" y="464"/>
                  </a:cxn>
                  <a:cxn ang="0">
                    <a:pos x="0" y="464"/>
                  </a:cxn>
                  <a:cxn ang="0">
                    <a:pos x="0" y="0"/>
                  </a:cxn>
                  <a:cxn ang="0">
                    <a:pos x="32" y="0"/>
                  </a:cxn>
                </a:cxnLst>
                <a:rect l="0" t="0" r="r" b="b"/>
                <a:pathLst>
                  <a:path w="48" h="464">
                    <a:moveTo>
                      <a:pt x="32" y="0"/>
                    </a:moveTo>
                    <a:lnTo>
                      <a:pt x="48" y="464"/>
                    </a:lnTo>
                    <a:lnTo>
                      <a:pt x="0" y="464"/>
                    </a:lnTo>
                    <a:lnTo>
                      <a:pt x="0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05003" name="Freeform 203"/>
            <p:cNvSpPr>
              <a:spLocks/>
            </p:cNvSpPr>
            <p:nvPr/>
          </p:nvSpPr>
          <p:spPr bwMode="auto">
            <a:xfrm>
              <a:off x="2521" y="977"/>
              <a:ext cx="350" cy="294"/>
            </a:xfrm>
            <a:custGeom>
              <a:avLst/>
              <a:gdLst/>
              <a:ahLst/>
              <a:cxnLst>
                <a:cxn ang="0">
                  <a:pos x="228" y="53"/>
                </a:cxn>
                <a:cxn ang="0">
                  <a:pos x="510" y="53"/>
                </a:cxn>
                <a:cxn ang="0">
                  <a:pos x="597" y="38"/>
                </a:cxn>
                <a:cxn ang="0">
                  <a:pos x="629" y="278"/>
                </a:cxn>
                <a:cxn ang="0">
                  <a:pos x="629" y="518"/>
                </a:cxn>
                <a:cxn ang="0">
                  <a:pos x="541" y="520"/>
                </a:cxn>
                <a:cxn ang="0">
                  <a:pos x="322" y="520"/>
                </a:cxn>
                <a:cxn ang="0">
                  <a:pos x="228" y="520"/>
                </a:cxn>
                <a:cxn ang="0">
                  <a:pos x="72" y="520"/>
                </a:cxn>
                <a:cxn ang="0">
                  <a:pos x="10" y="451"/>
                </a:cxn>
                <a:cxn ang="0">
                  <a:pos x="10" y="314"/>
                </a:cxn>
                <a:cxn ang="0">
                  <a:pos x="10" y="122"/>
                </a:cxn>
                <a:cxn ang="0">
                  <a:pos x="41" y="67"/>
                </a:cxn>
                <a:cxn ang="0">
                  <a:pos x="135" y="53"/>
                </a:cxn>
                <a:cxn ang="0">
                  <a:pos x="385" y="53"/>
                </a:cxn>
              </a:cxnLst>
              <a:rect l="0" t="0" r="r" b="b"/>
              <a:pathLst>
                <a:path w="644" h="558">
                  <a:moveTo>
                    <a:pt x="228" y="53"/>
                  </a:moveTo>
                  <a:cubicBezTo>
                    <a:pt x="334" y="51"/>
                    <a:pt x="449" y="55"/>
                    <a:pt x="510" y="53"/>
                  </a:cubicBezTo>
                  <a:cubicBezTo>
                    <a:pt x="571" y="51"/>
                    <a:pt x="577" y="0"/>
                    <a:pt x="597" y="38"/>
                  </a:cubicBezTo>
                  <a:cubicBezTo>
                    <a:pt x="617" y="76"/>
                    <a:pt x="624" y="198"/>
                    <a:pt x="629" y="278"/>
                  </a:cubicBezTo>
                  <a:cubicBezTo>
                    <a:pt x="634" y="358"/>
                    <a:pt x="644" y="478"/>
                    <a:pt x="629" y="518"/>
                  </a:cubicBezTo>
                  <a:cubicBezTo>
                    <a:pt x="614" y="558"/>
                    <a:pt x="592" y="520"/>
                    <a:pt x="541" y="520"/>
                  </a:cubicBezTo>
                  <a:cubicBezTo>
                    <a:pt x="490" y="520"/>
                    <a:pt x="375" y="520"/>
                    <a:pt x="322" y="520"/>
                  </a:cubicBezTo>
                  <a:cubicBezTo>
                    <a:pt x="269" y="520"/>
                    <a:pt x="269" y="520"/>
                    <a:pt x="228" y="520"/>
                  </a:cubicBezTo>
                  <a:cubicBezTo>
                    <a:pt x="187" y="520"/>
                    <a:pt x="109" y="531"/>
                    <a:pt x="72" y="520"/>
                  </a:cubicBezTo>
                  <a:cubicBezTo>
                    <a:pt x="35" y="509"/>
                    <a:pt x="20" y="486"/>
                    <a:pt x="10" y="451"/>
                  </a:cubicBezTo>
                  <a:cubicBezTo>
                    <a:pt x="0" y="417"/>
                    <a:pt x="10" y="369"/>
                    <a:pt x="10" y="314"/>
                  </a:cubicBezTo>
                  <a:cubicBezTo>
                    <a:pt x="10" y="259"/>
                    <a:pt x="4" y="163"/>
                    <a:pt x="10" y="122"/>
                  </a:cubicBezTo>
                  <a:cubicBezTo>
                    <a:pt x="16" y="81"/>
                    <a:pt x="20" y="78"/>
                    <a:pt x="41" y="67"/>
                  </a:cubicBezTo>
                  <a:cubicBezTo>
                    <a:pt x="62" y="56"/>
                    <a:pt x="78" y="56"/>
                    <a:pt x="135" y="53"/>
                  </a:cubicBezTo>
                  <a:cubicBezTo>
                    <a:pt x="191" y="51"/>
                    <a:pt x="287" y="52"/>
                    <a:pt x="385" y="53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CC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5004" name="Freeform 204"/>
            <p:cNvSpPr>
              <a:spLocks/>
            </p:cNvSpPr>
            <p:nvPr/>
          </p:nvSpPr>
          <p:spPr bwMode="auto">
            <a:xfrm>
              <a:off x="2680" y="1006"/>
              <a:ext cx="26" cy="244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48" y="464"/>
                </a:cxn>
                <a:cxn ang="0">
                  <a:pos x="0" y="464"/>
                </a:cxn>
                <a:cxn ang="0">
                  <a:pos x="0" y="0"/>
                </a:cxn>
                <a:cxn ang="0">
                  <a:pos x="32" y="0"/>
                </a:cxn>
              </a:cxnLst>
              <a:rect l="0" t="0" r="r" b="b"/>
              <a:pathLst>
                <a:path w="48" h="464">
                  <a:moveTo>
                    <a:pt x="32" y="0"/>
                  </a:moveTo>
                  <a:lnTo>
                    <a:pt x="48" y="464"/>
                  </a:lnTo>
                  <a:lnTo>
                    <a:pt x="0" y="464"/>
                  </a:lnTo>
                  <a:lnTo>
                    <a:pt x="0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5005" name="Freeform 205"/>
            <p:cNvSpPr>
              <a:spLocks/>
            </p:cNvSpPr>
            <p:nvPr/>
          </p:nvSpPr>
          <p:spPr bwMode="auto">
            <a:xfrm>
              <a:off x="1161" y="946"/>
              <a:ext cx="298" cy="330"/>
            </a:xfrm>
            <a:custGeom>
              <a:avLst/>
              <a:gdLst/>
              <a:ahLst/>
              <a:cxnLst>
                <a:cxn ang="0">
                  <a:pos x="203" y="112"/>
                </a:cxn>
                <a:cxn ang="0">
                  <a:pos x="429" y="112"/>
                </a:cxn>
                <a:cxn ang="0">
                  <a:pos x="530" y="140"/>
                </a:cxn>
                <a:cxn ang="0">
                  <a:pos x="530" y="236"/>
                </a:cxn>
                <a:cxn ang="0">
                  <a:pos x="530" y="510"/>
                </a:cxn>
                <a:cxn ang="0">
                  <a:pos x="454" y="579"/>
                </a:cxn>
                <a:cxn ang="0">
                  <a:pos x="278" y="579"/>
                </a:cxn>
                <a:cxn ang="0">
                  <a:pos x="203" y="579"/>
                </a:cxn>
                <a:cxn ang="0">
                  <a:pos x="77" y="579"/>
                </a:cxn>
                <a:cxn ang="0">
                  <a:pos x="8" y="593"/>
                </a:cxn>
                <a:cxn ang="0">
                  <a:pos x="27" y="373"/>
                </a:cxn>
                <a:cxn ang="0">
                  <a:pos x="27" y="181"/>
                </a:cxn>
                <a:cxn ang="0">
                  <a:pos x="56" y="17"/>
                </a:cxn>
                <a:cxn ang="0">
                  <a:pos x="88" y="81"/>
                </a:cxn>
                <a:cxn ang="0">
                  <a:pos x="329" y="112"/>
                </a:cxn>
              </a:cxnLst>
              <a:rect l="0" t="0" r="r" b="b"/>
              <a:pathLst>
                <a:path w="547" h="627">
                  <a:moveTo>
                    <a:pt x="203" y="112"/>
                  </a:moveTo>
                  <a:cubicBezTo>
                    <a:pt x="288" y="110"/>
                    <a:pt x="374" y="108"/>
                    <a:pt x="429" y="112"/>
                  </a:cubicBezTo>
                  <a:cubicBezTo>
                    <a:pt x="484" y="117"/>
                    <a:pt x="512" y="119"/>
                    <a:pt x="530" y="140"/>
                  </a:cubicBezTo>
                  <a:cubicBezTo>
                    <a:pt x="547" y="160"/>
                    <a:pt x="530" y="174"/>
                    <a:pt x="530" y="236"/>
                  </a:cubicBezTo>
                  <a:cubicBezTo>
                    <a:pt x="530" y="298"/>
                    <a:pt x="542" y="453"/>
                    <a:pt x="530" y="510"/>
                  </a:cubicBezTo>
                  <a:cubicBezTo>
                    <a:pt x="517" y="568"/>
                    <a:pt x="497" y="568"/>
                    <a:pt x="454" y="579"/>
                  </a:cubicBezTo>
                  <a:cubicBezTo>
                    <a:pt x="412" y="590"/>
                    <a:pt x="321" y="579"/>
                    <a:pt x="278" y="579"/>
                  </a:cubicBezTo>
                  <a:cubicBezTo>
                    <a:pt x="236" y="579"/>
                    <a:pt x="236" y="579"/>
                    <a:pt x="203" y="579"/>
                  </a:cubicBezTo>
                  <a:cubicBezTo>
                    <a:pt x="170" y="579"/>
                    <a:pt x="109" y="577"/>
                    <a:pt x="77" y="579"/>
                  </a:cubicBezTo>
                  <a:cubicBezTo>
                    <a:pt x="45" y="581"/>
                    <a:pt x="16" y="627"/>
                    <a:pt x="8" y="593"/>
                  </a:cubicBezTo>
                  <a:cubicBezTo>
                    <a:pt x="0" y="559"/>
                    <a:pt x="24" y="442"/>
                    <a:pt x="27" y="373"/>
                  </a:cubicBezTo>
                  <a:cubicBezTo>
                    <a:pt x="30" y="304"/>
                    <a:pt x="22" y="240"/>
                    <a:pt x="27" y="181"/>
                  </a:cubicBezTo>
                  <a:cubicBezTo>
                    <a:pt x="32" y="122"/>
                    <a:pt x="46" y="34"/>
                    <a:pt x="56" y="17"/>
                  </a:cubicBezTo>
                  <a:cubicBezTo>
                    <a:pt x="66" y="0"/>
                    <a:pt x="43" y="65"/>
                    <a:pt x="88" y="81"/>
                  </a:cubicBezTo>
                  <a:cubicBezTo>
                    <a:pt x="133" y="97"/>
                    <a:pt x="279" y="106"/>
                    <a:pt x="329" y="112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CC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5006" name="Freeform 206"/>
            <p:cNvSpPr>
              <a:spLocks/>
            </p:cNvSpPr>
            <p:nvPr/>
          </p:nvSpPr>
          <p:spPr bwMode="auto">
            <a:xfrm>
              <a:off x="1300" y="1006"/>
              <a:ext cx="20" cy="244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48" y="464"/>
                </a:cxn>
                <a:cxn ang="0">
                  <a:pos x="0" y="464"/>
                </a:cxn>
                <a:cxn ang="0">
                  <a:pos x="0" y="0"/>
                </a:cxn>
                <a:cxn ang="0">
                  <a:pos x="32" y="0"/>
                </a:cxn>
              </a:cxnLst>
              <a:rect l="0" t="0" r="r" b="b"/>
              <a:pathLst>
                <a:path w="48" h="464">
                  <a:moveTo>
                    <a:pt x="32" y="0"/>
                  </a:moveTo>
                  <a:lnTo>
                    <a:pt x="48" y="464"/>
                  </a:lnTo>
                  <a:lnTo>
                    <a:pt x="0" y="464"/>
                  </a:lnTo>
                  <a:lnTo>
                    <a:pt x="0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5007" name="Freeform 207"/>
            <p:cNvSpPr>
              <a:spLocks/>
            </p:cNvSpPr>
            <p:nvPr/>
          </p:nvSpPr>
          <p:spPr bwMode="auto">
            <a:xfrm>
              <a:off x="2302" y="1404"/>
              <a:ext cx="317" cy="183"/>
            </a:xfrm>
            <a:custGeom>
              <a:avLst/>
              <a:gdLst/>
              <a:ahLst/>
              <a:cxnLst>
                <a:cxn ang="0">
                  <a:pos x="0" y="347"/>
                </a:cxn>
                <a:cxn ang="0">
                  <a:pos x="23" y="202"/>
                </a:cxn>
                <a:cxn ang="0">
                  <a:pos x="72" y="89"/>
                </a:cxn>
                <a:cxn ang="0">
                  <a:pos x="215" y="10"/>
                </a:cxn>
                <a:cxn ang="0">
                  <a:pos x="391" y="26"/>
                </a:cxn>
                <a:cxn ang="0">
                  <a:pos x="540" y="161"/>
                </a:cxn>
                <a:cxn ang="0">
                  <a:pos x="583" y="330"/>
                </a:cxn>
              </a:cxnLst>
              <a:rect l="0" t="0" r="r" b="b"/>
              <a:pathLst>
                <a:path w="583" h="347">
                  <a:moveTo>
                    <a:pt x="0" y="347"/>
                  </a:moveTo>
                  <a:cubicBezTo>
                    <a:pt x="3" y="323"/>
                    <a:pt x="11" y="245"/>
                    <a:pt x="23" y="202"/>
                  </a:cubicBezTo>
                  <a:cubicBezTo>
                    <a:pt x="35" y="159"/>
                    <a:pt x="40" y="121"/>
                    <a:pt x="72" y="89"/>
                  </a:cubicBezTo>
                  <a:cubicBezTo>
                    <a:pt x="104" y="57"/>
                    <a:pt x="162" y="20"/>
                    <a:pt x="215" y="10"/>
                  </a:cubicBezTo>
                  <a:cubicBezTo>
                    <a:pt x="268" y="0"/>
                    <a:pt x="337" y="1"/>
                    <a:pt x="391" y="26"/>
                  </a:cubicBezTo>
                  <a:cubicBezTo>
                    <a:pt x="445" y="51"/>
                    <a:pt x="508" y="110"/>
                    <a:pt x="540" y="161"/>
                  </a:cubicBezTo>
                  <a:cubicBezTo>
                    <a:pt x="572" y="212"/>
                    <a:pt x="574" y="295"/>
                    <a:pt x="583" y="33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5008" name="Freeform 208"/>
            <p:cNvSpPr>
              <a:spLocks/>
            </p:cNvSpPr>
            <p:nvPr/>
          </p:nvSpPr>
          <p:spPr bwMode="auto">
            <a:xfrm>
              <a:off x="1256" y="1433"/>
              <a:ext cx="317" cy="182"/>
            </a:xfrm>
            <a:custGeom>
              <a:avLst/>
              <a:gdLst/>
              <a:ahLst/>
              <a:cxnLst>
                <a:cxn ang="0">
                  <a:pos x="0" y="347"/>
                </a:cxn>
                <a:cxn ang="0">
                  <a:pos x="23" y="202"/>
                </a:cxn>
                <a:cxn ang="0">
                  <a:pos x="72" y="89"/>
                </a:cxn>
                <a:cxn ang="0">
                  <a:pos x="215" y="10"/>
                </a:cxn>
                <a:cxn ang="0">
                  <a:pos x="391" y="26"/>
                </a:cxn>
                <a:cxn ang="0">
                  <a:pos x="540" y="161"/>
                </a:cxn>
                <a:cxn ang="0">
                  <a:pos x="583" y="330"/>
                </a:cxn>
              </a:cxnLst>
              <a:rect l="0" t="0" r="r" b="b"/>
              <a:pathLst>
                <a:path w="583" h="347">
                  <a:moveTo>
                    <a:pt x="0" y="347"/>
                  </a:moveTo>
                  <a:cubicBezTo>
                    <a:pt x="3" y="323"/>
                    <a:pt x="11" y="245"/>
                    <a:pt x="23" y="202"/>
                  </a:cubicBezTo>
                  <a:cubicBezTo>
                    <a:pt x="35" y="159"/>
                    <a:pt x="40" y="121"/>
                    <a:pt x="72" y="89"/>
                  </a:cubicBezTo>
                  <a:cubicBezTo>
                    <a:pt x="104" y="57"/>
                    <a:pt x="162" y="20"/>
                    <a:pt x="215" y="10"/>
                  </a:cubicBezTo>
                  <a:cubicBezTo>
                    <a:pt x="268" y="0"/>
                    <a:pt x="337" y="1"/>
                    <a:pt x="391" y="26"/>
                  </a:cubicBezTo>
                  <a:cubicBezTo>
                    <a:pt x="445" y="51"/>
                    <a:pt x="508" y="110"/>
                    <a:pt x="540" y="161"/>
                  </a:cubicBezTo>
                  <a:cubicBezTo>
                    <a:pt x="572" y="212"/>
                    <a:pt x="574" y="295"/>
                    <a:pt x="583" y="33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5009" name="Oval 209"/>
            <p:cNvSpPr>
              <a:spLocks noChangeArrowheads="1"/>
            </p:cNvSpPr>
            <p:nvPr/>
          </p:nvSpPr>
          <p:spPr bwMode="auto">
            <a:xfrm>
              <a:off x="1000" y="1342"/>
              <a:ext cx="52" cy="76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5010" name="Freeform 210"/>
            <p:cNvSpPr>
              <a:spLocks/>
            </p:cNvSpPr>
            <p:nvPr/>
          </p:nvSpPr>
          <p:spPr bwMode="auto">
            <a:xfrm>
              <a:off x="1446" y="921"/>
              <a:ext cx="315" cy="683"/>
            </a:xfrm>
            <a:custGeom>
              <a:avLst/>
              <a:gdLst/>
              <a:ahLst/>
              <a:cxnLst>
                <a:cxn ang="0">
                  <a:pos x="559" y="1195"/>
                </a:cxn>
                <a:cxn ang="0">
                  <a:pos x="559" y="253"/>
                </a:cxn>
                <a:cxn ang="0">
                  <a:pos x="541" y="61"/>
                </a:cxn>
                <a:cxn ang="0">
                  <a:pos x="415" y="13"/>
                </a:cxn>
                <a:cxn ang="0">
                  <a:pos x="283" y="1"/>
                </a:cxn>
                <a:cxn ang="0">
                  <a:pos x="140" y="18"/>
                </a:cxn>
                <a:cxn ang="0">
                  <a:pos x="73" y="49"/>
                </a:cxn>
                <a:cxn ang="0">
                  <a:pos x="28" y="98"/>
                </a:cxn>
                <a:cxn ang="0">
                  <a:pos x="28" y="306"/>
                </a:cxn>
                <a:cxn ang="0">
                  <a:pos x="25" y="655"/>
                </a:cxn>
                <a:cxn ang="0">
                  <a:pos x="1" y="931"/>
                </a:cxn>
                <a:cxn ang="0">
                  <a:pos x="19" y="1003"/>
                </a:cxn>
                <a:cxn ang="0">
                  <a:pos x="43" y="1015"/>
                </a:cxn>
                <a:cxn ang="0">
                  <a:pos x="139" y="1075"/>
                </a:cxn>
                <a:cxn ang="0">
                  <a:pos x="220" y="1234"/>
                </a:cxn>
                <a:cxn ang="0">
                  <a:pos x="229" y="1279"/>
                </a:cxn>
                <a:cxn ang="0">
                  <a:pos x="300" y="1282"/>
                </a:cxn>
                <a:cxn ang="0">
                  <a:pos x="444" y="1282"/>
                </a:cxn>
                <a:cxn ang="0">
                  <a:pos x="559" y="1285"/>
                </a:cxn>
                <a:cxn ang="0">
                  <a:pos x="559" y="1195"/>
                </a:cxn>
              </a:cxnLst>
              <a:rect l="0" t="0" r="r" b="b"/>
              <a:pathLst>
                <a:path w="578" h="1299">
                  <a:moveTo>
                    <a:pt x="559" y="1195"/>
                  </a:moveTo>
                  <a:cubicBezTo>
                    <a:pt x="559" y="1023"/>
                    <a:pt x="562" y="442"/>
                    <a:pt x="559" y="253"/>
                  </a:cubicBezTo>
                  <a:cubicBezTo>
                    <a:pt x="556" y="64"/>
                    <a:pt x="565" y="101"/>
                    <a:pt x="541" y="61"/>
                  </a:cubicBezTo>
                  <a:cubicBezTo>
                    <a:pt x="517" y="21"/>
                    <a:pt x="458" y="23"/>
                    <a:pt x="415" y="13"/>
                  </a:cubicBezTo>
                  <a:cubicBezTo>
                    <a:pt x="372" y="3"/>
                    <a:pt x="329" y="0"/>
                    <a:pt x="283" y="1"/>
                  </a:cubicBezTo>
                  <a:cubicBezTo>
                    <a:pt x="237" y="2"/>
                    <a:pt x="175" y="10"/>
                    <a:pt x="140" y="18"/>
                  </a:cubicBezTo>
                  <a:cubicBezTo>
                    <a:pt x="105" y="26"/>
                    <a:pt x="92" y="36"/>
                    <a:pt x="73" y="49"/>
                  </a:cubicBezTo>
                  <a:cubicBezTo>
                    <a:pt x="54" y="62"/>
                    <a:pt x="35" y="55"/>
                    <a:pt x="28" y="98"/>
                  </a:cubicBezTo>
                  <a:cubicBezTo>
                    <a:pt x="21" y="141"/>
                    <a:pt x="28" y="213"/>
                    <a:pt x="28" y="306"/>
                  </a:cubicBezTo>
                  <a:cubicBezTo>
                    <a:pt x="28" y="399"/>
                    <a:pt x="29" y="551"/>
                    <a:pt x="25" y="655"/>
                  </a:cubicBezTo>
                  <a:cubicBezTo>
                    <a:pt x="21" y="759"/>
                    <a:pt x="2" y="873"/>
                    <a:pt x="1" y="931"/>
                  </a:cubicBezTo>
                  <a:cubicBezTo>
                    <a:pt x="0" y="989"/>
                    <a:pt x="12" y="989"/>
                    <a:pt x="19" y="1003"/>
                  </a:cubicBezTo>
                  <a:cubicBezTo>
                    <a:pt x="26" y="1017"/>
                    <a:pt x="23" y="1003"/>
                    <a:pt x="43" y="1015"/>
                  </a:cubicBezTo>
                  <a:cubicBezTo>
                    <a:pt x="63" y="1027"/>
                    <a:pt x="110" y="1039"/>
                    <a:pt x="139" y="1075"/>
                  </a:cubicBezTo>
                  <a:cubicBezTo>
                    <a:pt x="168" y="1111"/>
                    <a:pt x="205" y="1200"/>
                    <a:pt x="220" y="1234"/>
                  </a:cubicBezTo>
                  <a:cubicBezTo>
                    <a:pt x="235" y="1268"/>
                    <a:pt x="216" y="1271"/>
                    <a:pt x="229" y="1279"/>
                  </a:cubicBezTo>
                  <a:cubicBezTo>
                    <a:pt x="242" y="1287"/>
                    <a:pt x="264" y="1282"/>
                    <a:pt x="300" y="1282"/>
                  </a:cubicBezTo>
                  <a:cubicBezTo>
                    <a:pt x="336" y="1282"/>
                    <a:pt x="401" y="1282"/>
                    <a:pt x="444" y="1282"/>
                  </a:cubicBezTo>
                  <a:cubicBezTo>
                    <a:pt x="487" y="1282"/>
                    <a:pt x="540" y="1299"/>
                    <a:pt x="559" y="1285"/>
                  </a:cubicBezTo>
                  <a:cubicBezTo>
                    <a:pt x="578" y="1271"/>
                    <a:pt x="559" y="1214"/>
                    <a:pt x="559" y="1195"/>
                  </a:cubicBezTo>
                  <a:close/>
                </a:path>
              </a:pathLst>
            </a:custGeom>
            <a:solidFill>
              <a:srgbClr val="FF0066"/>
            </a:soli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5011" name="Freeform 211"/>
            <p:cNvSpPr>
              <a:spLocks/>
            </p:cNvSpPr>
            <p:nvPr/>
          </p:nvSpPr>
          <p:spPr bwMode="auto">
            <a:xfrm>
              <a:off x="1467" y="1003"/>
              <a:ext cx="279" cy="254"/>
            </a:xfrm>
            <a:custGeom>
              <a:avLst/>
              <a:gdLst/>
              <a:ahLst/>
              <a:cxnLst>
                <a:cxn ang="0">
                  <a:pos x="117" y="5"/>
                </a:cxn>
                <a:cxn ang="0">
                  <a:pos x="261" y="5"/>
                </a:cxn>
                <a:cxn ang="0">
                  <a:pos x="325" y="37"/>
                </a:cxn>
                <a:cxn ang="0">
                  <a:pos x="325" y="149"/>
                </a:cxn>
                <a:cxn ang="0">
                  <a:pos x="325" y="469"/>
                </a:cxn>
                <a:cxn ang="0">
                  <a:pos x="277" y="549"/>
                </a:cxn>
                <a:cxn ang="0">
                  <a:pos x="165" y="549"/>
                </a:cxn>
                <a:cxn ang="0">
                  <a:pos x="117" y="549"/>
                </a:cxn>
                <a:cxn ang="0">
                  <a:pos x="37" y="549"/>
                </a:cxn>
                <a:cxn ang="0">
                  <a:pos x="5" y="469"/>
                </a:cxn>
                <a:cxn ang="0">
                  <a:pos x="5" y="309"/>
                </a:cxn>
                <a:cxn ang="0">
                  <a:pos x="5" y="85"/>
                </a:cxn>
                <a:cxn ang="0">
                  <a:pos x="21" y="21"/>
                </a:cxn>
                <a:cxn ang="0">
                  <a:pos x="69" y="5"/>
                </a:cxn>
                <a:cxn ang="0">
                  <a:pos x="197" y="5"/>
                </a:cxn>
              </a:cxnLst>
              <a:rect l="0" t="0" r="r" b="b"/>
              <a:pathLst>
                <a:path w="336" h="562">
                  <a:moveTo>
                    <a:pt x="117" y="5"/>
                  </a:moveTo>
                  <a:cubicBezTo>
                    <a:pt x="171" y="2"/>
                    <a:pt x="226" y="0"/>
                    <a:pt x="261" y="5"/>
                  </a:cubicBezTo>
                  <a:cubicBezTo>
                    <a:pt x="296" y="10"/>
                    <a:pt x="314" y="13"/>
                    <a:pt x="325" y="37"/>
                  </a:cubicBezTo>
                  <a:cubicBezTo>
                    <a:pt x="336" y="61"/>
                    <a:pt x="325" y="77"/>
                    <a:pt x="325" y="149"/>
                  </a:cubicBezTo>
                  <a:cubicBezTo>
                    <a:pt x="325" y="221"/>
                    <a:pt x="333" y="402"/>
                    <a:pt x="325" y="469"/>
                  </a:cubicBezTo>
                  <a:cubicBezTo>
                    <a:pt x="317" y="536"/>
                    <a:pt x="304" y="536"/>
                    <a:pt x="277" y="549"/>
                  </a:cubicBezTo>
                  <a:cubicBezTo>
                    <a:pt x="250" y="562"/>
                    <a:pt x="192" y="549"/>
                    <a:pt x="165" y="549"/>
                  </a:cubicBezTo>
                  <a:cubicBezTo>
                    <a:pt x="138" y="549"/>
                    <a:pt x="138" y="549"/>
                    <a:pt x="117" y="549"/>
                  </a:cubicBezTo>
                  <a:cubicBezTo>
                    <a:pt x="96" y="549"/>
                    <a:pt x="56" y="562"/>
                    <a:pt x="37" y="549"/>
                  </a:cubicBezTo>
                  <a:cubicBezTo>
                    <a:pt x="18" y="536"/>
                    <a:pt x="10" y="509"/>
                    <a:pt x="5" y="469"/>
                  </a:cubicBezTo>
                  <a:cubicBezTo>
                    <a:pt x="0" y="429"/>
                    <a:pt x="5" y="373"/>
                    <a:pt x="5" y="309"/>
                  </a:cubicBezTo>
                  <a:cubicBezTo>
                    <a:pt x="5" y="245"/>
                    <a:pt x="2" y="133"/>
                    <a:pt x="5" y="85"/>
                  </a:cubicBezTo>
                  <a:cubicBezTo>
                    <a:pt x="8" y="37"/>
                    <a:pt x="10" y="34"/>
                    <a:pt x="21" y="21"/>
                  </a:cubicBezTo>
                  <a:cubicBezTo>
                    <a:pt x="32" y="8"/>
                    <a:pt x="40" y="8"/>
                    <a:pt x="69" y="5"/>
                  </a:cubicBezTo>
                  <a:cubicBezTo>
                    <a:pt x="98" y="2"/>
                    <a:pt x="147" y="3"/>
                    <a:pt x="197" y="5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CC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5012" name="Freeform 212"/>
            <p:cNvSpPr>
              <a:spLocks/>
            </p:cNvSpPr>
            <p:nvPr/>
          </p:nvSpPr>
          <p:spPr bwMode="auto">
            <a:xfrm>
              <a:off x="1714" y="1262"/>
              <a:ext cx="17" cy="63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60"/>
                </a:cxn>
                <a:cxn ang="0">
                  <a:pos x="18" y="120"/>
                </a:cxn>
                <a:cxn ang="0">
                  <a:pos x="30" y="54"/>
                </a:cxn>
                <a:cxn ang="0">
                  <a:pos x="12" y="0"/>
                </a:cxn>
              </a:cxnLst>
              <a:rect l="0" t="0" r="r" b="b"/>
              <a:pathLst>
                <a:path w="30" h="120">
                  <a:moveTo>
                    <a:pt x="12" y="0"/>
                  </a:moveTo>
                  <a:lnTo>
                    <a:pt x="0" y="60"/>
                  </a:lnTo>
                  <a:lnTo>
                    <a:pt x="18" y="120"/>
                  </a:lnTo>
                  <a:lnTo>
                    <a:pt x="30" y="5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Group 213"/>
          <p:cNvGrpSpPr>
            <a:grpSpLocks/>
          </p:cNvGrpSpPr>
          <p:nvPr/>
        </p:nvGrpSpPr>
        <p:grpSpPr bwMode="auto">
          <a:xfrm rot="432554" flipH="1">
            <a:off x="-676275" y="4881563"/>
            <a:ext cx="295275" cy="300037"/>
            <a:chOff x="4920" y="2408"/>
            <a:chExt cx="432" cy="432"/>
          </a:xfrm>
        </p:grpSpPr>
        <p:sp>
          <p:nvSpPr>
            <p:cNvPr id="205014" name="AutoShape 214"/>
            <p:cNvSpPr>
              <a:spLocks noChangeArrowheads="1"/>
            </p:cNvSpPr>
            <p:nvPr/>
          </p:nvSpPr>
          <p:spPr bwMode="auto">
            <a:xfrm>
              <a:off x="4920" y="2424"/>
              <a:ext cx="432" cy="416"/>
            </a:xfrm>
            <a:prstGeom prst="star16">
              <a:avLst>
                <a:gd name="adj" fmla="val 5625"/>
              </a:avLst>
            </a:prstGeom>
            <a:solidFill>
              <a:schemeClr val="accent1"/>
            </a:solidFill>
            <a:ln w="9525" algn="ctr">
              <a:solidFill>
                <a:srgbClr val="4D4D4D"/>
              </a:solidFill>
              <a:miter lim="800000"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5015" name="Oval 215"/>
            <p:cNvSpPr>
              <a:spLocks noChangeArrowheads="1"/>
            </p:cNvSpPr>
            <p:nvPr/>
          </p:nvSpPr>
          <p:spPr bwMode="auto">
            <a:xfrm>
              <a:off x="4920" y="2408"/>
              <a:ext cx="432" cy="432"/>
            </a:xfrm>
            <a:prstGeom prst="ellipse">
              <a:avLst/>
            </a:prstGeom>
            <a:noFill/>
            <a:ln w="38100" algn="ctr">
              <a:solidFill>
                <a:srgbClr val="4D4D4D"/>
              </a:solidFill>
              <a:round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5" name="Group 216"/>
          <p:cNvGrpSpPr>
            <a:grpSpLocks/>
          </p:cNvGrpSpPr>
          <p:nvPr/>
        </p:nvGrpSpPr>
        <p:grpSpPr bwMode="auto">
          <a:xfrm rot="432554" flipH="1">
            <a:off x="-1981200" y="4876800"/>
            <a:ext cx="295275" cy="300038"/>
            <a:chOff x="4920" y="2408"/>
            <a:chExt cx="432" cy="432"/>
          </a:xfrm>
        </p:grpSpPr>
        <p:sp>
          <p:nvSpPr>
            <p:cNvPr id="205017" name="AutoShape 217"/>
            <p:cNvSpPr>
              <a:spLocks noChangeArrowheads="1"/>
            </p:cNvSpPr>
            <p:nvPr/>
          </p:nvSpPr>
          <p:spPr bwMode="auto">
            <a:xfrm>
              <a:off x="4920" y="2424"/>
              <a:ext cx="432" cy="416"/>
            </a:xfrm>
            <a:prstGeom prst="star16">
              <a:avLst>
                <a:gd name="adj" fmla="val 5625"/>
              </a:avLst>
            </a:prstGeom>
            <a:solidFill>
              <a:schemeClr val="accent1"/>
            </a:solidFill>
            <a:ln w="9525" algn="ctr">
              <a:solidFill>
                <a:srgbClr val="4D4D4D"/>
              </a:solidFill>
              <a:miter lim="800000"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5018" name="Oval 218"/>
            <p:cNvSpPr>
              <a:spLocks noChangeArrowheads="1"/>
            </p:cNvSpPr>
            <p:nvPr/>
          </p:nvSpPr>
          <p:spPr bwMode="auto">
            <a:xfrm>
              <a:off x="4920" y="2408"/>
              <a:ext cx="432" cy="432"/>
            </a:xfrm>
            <a:prstGeom prst="ellipse">
              <a:avLst/>
            </a:prstGeom>
            <a:noFill/>
            <a:ln w="38100" algn="ctr">
              <a:solidFill>
                <a:srgbClr val="4D4D4D"/>
              </a:solidFill>
              <a:round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05019" name="AutoShape 2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81800" y="6172200"/>
            <a:ext cx="1679575" cy="5191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33CC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000000"/>
                </a:solidFill>
              </a:rPr>
              <a:t>Показать (2)</a:t>
            </a:r>
          </a:p>
        </p:txBody>
      </p:sp>
      <p:sp>
        <p:nvSpPr>
          <p:cNvPr id="205020" name="AutoShape 220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534400" y="6172200"/>
            <a:ext cx="533400" cy="5334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05021" name="Rectangle 221"/>
          <p:cNvSpPr>
            <a:spLocks noChangeArrowheads="1"/>
          </p:cNvSpPr>
          <p:nvPr/>
        </p:nvSpPr>
        <p:spPr bwMode="auto">
          <a:xfrm>
            <a:off x="3657600" y="5338763"/>
            <a:ext cx="19653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180 км</a:t>
            </a:r>
          </a:p>
        </p:txBody>
      </p:sp>
      <p:sp>
        <p:nvSpPr>
          <p:cNvPr id="205022" name="Freeform 222"/>
          <p:cNvSpPr>
            <a:spLocks/>
          </p:cNvSpPr>
          <p:nvPr/>
        </p:nvSpPr>
        <p:spPr bwMode="auto">
          <a:xfrm>
            <a:off x="366713" y="3454400"/>
            <a:ext cx="8256587" cy="1533525"/>
          </a:xfrm>
          <a:custGeom>
            <a:avLst/>
            <a:gdLst/>
            <a:ahLst/>
            <a:cxnLst>
              <a:cxn ang="0">
                <a:pos x="1" y="80"/>
              </a:cxn>
              <a:cxn ang="0">
                <a:pos x="0" y="966"/>
              </a:cxn>
              <a:cxn ang="0">
                <a:pos x="5201" y="928"/>
              </a:cxn>
              <a:cxn ang="0">
                <a:pos x="5201" y="0"/>
              </a:cxn>
            </a:cxnLst>
            <a:rect l="0" t="0" r="r" b="b"/>
            <a:pathLst>
              <a:path w="5201" h="966">
                <a:moveTo>
                  <a:pt x="1" y="80"/>
                </a:moveTo>
                <a:lnTo>
                  <a:pt x="0" y="966"/>
                </a:lnTo>
                <a:lnTo>
                  <a:pt x="5201" y="928"/>
                </a:lnTo>
                <a:lnTo>
                  <a:pt x="5201" y="0"/>
                </a:ln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6" name="Group 223"/>
          <p:cNvGrpSpPr>
            <a:grpSpLocks/>
          </p:cNvGrpSpPr>
          <p:nvPr/>
        </p:nvGrpSpPr>
        <p:grpSpPr bwMode="auto">
          <a:xfrm>
            <a:off x="381000" y="2819400"/>
            <a:ext cx="2133600" cy="763588"/>
            <a:chOff x="240" y="2256"/>
            <a:chExt cx="1344" cy="481"/>
          </a:xfrm>
        </p:grpSpPr>
        <p:sp>
          <p:nvSpPr>
            <p:cNvPr id="205024" name="Rectangle 224"/>
            <p:cNvSpPr>
              <a:spLocks noChangeArrowheads="1"/>
            </p:cNvSpPr>
            <p:nvPr/>
          </p:nvSpPr>
          <p:spPr bwMode="auto">
            <a:xfrm>
              <a:off x="240" y="2256"/>
              <a:ext cx="134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4400" b="1" smtClean="0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50 км/ч</a:t>
              </a:r>
            </a:p>
          </p:txBody>
        </p:sp>
        <p:sp>
          <p:nvSpPr>
            <p:cNvPr id="205025" name="Freeform 225"/>
            <p:cNvSpPr>
              <a:spLocks/>
            </p:cNvSpPr>
            <p:nvPr/>
          </p:nvSpPr>
          <p:spPr bwMode="auto">
            <a:xfrm>
              <a:off x="240" y="2736"/>
              <a:ext cx="116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0" y="0"/>
                </a:cxn>
              </a:cxnLst>
              <a:rect l="0" t="0" r="r" b="b"/>
              <a:pathLst>
                <a:path w="1160" h="1">
                  <a:moveTo>
                    <a:pt x="0" y="0"/>
                  </a:moveTo>
                  <a:lnTo>
                    <a:pt x="1160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7" name="Group 226"/>
          <p:cNvGrpSpPr>
            <a:grpSpLocks/>
          </p:cNvGrpSpPr>
          <p:nvPr/>
        </p:nvGrpSpPr>
        <p:grpSpPr bwMode="auto">
          <a:xfrm>
            <a:off x="6705600" y="2667000"/>
            <a:ext cx="2133600" cy="839788"/>
            <a:chOff x="4224" y="2160"/>
            <a:chExt cx="1344" cy="529"/>
          </a:xfrm>
        </p:grpSpPr>
        <p:sp>
          <p:nvSpPr>
            <p:cNvPr id="205027" name="Freeform 227"/>
            <p:cNvSpPr>
              <a:spLocks/>
            </p:cNvSpPr>
            <p:nvPr/>
          </p:nvSpPr>
          <p:spPr bwMode="auto">
            <a:xfrm>
              <a:off x="4560" y="2688"/>
              <a:ext cx="848" cy="1"/>
            </a:xfrm>
            <a:custGeom>
              <a:avLst/>
              <a:gdLst/>
              <a:ahLst/>
              <a:cxnLst>
                <a:cxn ang="0">
                  <a:pos x="848" y="0"/>
                </a:cxn>
                <a:cxn ang="0">
                  <a:pos x="0" y="0"/>
                </a:cxn>
              </a:cxnLst>
              <a:rect l="0" t="0" r="r" b="b"/>
              <a:pathLst>
                <a:path w="848" h="1">
                  <a:moveTo>
                    <a:pt x="848" y="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5028" name="Rectangle 228"/>
            <p:cNvSpPr>
              <a:spLocks noChangeArrowheads="1"/>
            </p:cNvSpPr>
            <p:nvPr/>
          </p:nvSpPr>
          <p:spPr bwMode="auto">
            <a:xfrm>
              <a:off x="4224" y="2160"/>
              <a:ext cx="134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4400" b="1" smtClean="0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40 км/ч</a:t>
              </a:r>
            </a:p>
          </p:txBody>
        </p:sp>
      </p:grpSp>
      <p:grpSp>
        <p:nvGrpSpPr>
          <p:cNvPr id="18" name="Group 229"/>
          <p:cNvGrpSpPr>
            <a:grpSpLocks/>
          </p:cNvGrpSpPr>
          <p:nvPr/>
        </p:nvGrpSpPr>
        <p:grpSpPr bwMode="auto">
          <a:xfrm>
            <a:off x="4648200" y="4267200"/>
            <a:ext cx="1447800" cy="1295400"/>
            <a:chOff x="2976" y="2880"/>
            <a:chExt cx="912" cy="816"/>
          </a:xfrm>
        </p:grpSpPr>
        <p:grpSp>
          <p:nvGrpSpPr>
            <p:cNvPr id="19" name="Group 230"/>
            <p:cNvGrpSpPr>
              <a:grpSpLocks/>
            </p:cNvGrpSpPr>
            <p:nvPr/>
          </p:nvGrpSpPr>
          <p:grpSpPr bwMode="auto">
            <a:xfrm>
              <a:off x="2976" y="2880"/>
              <a:ext cx="768" cy="816"/>
              <a:chOff x="2496" y="1968"/>
              <a:chExt cx="768" cy="816"/>
            </a:xfrm>
          </p:grpSpPr>
          <p:grpSp>
            <p:nvGrpSpPr>
              <p:cNvPr id="20" name="Group 231"/>
              <p:cNvGrpSpPr>
                <a:grpSpLocks/>
              </p:cNvGrpSpPr>
              <p:nvPr/>
            </p:nvGrpSpPr>
            <p:grpSpPr bwMode="auto">
              <a:xfrm>
                <a:off x="2496" y="2640"/>
                <a:ext cx="336" cy="144"/>
                <a:chOff x="4752" y="4032"/>
                <a:chExt cx="336" cy="144"/>
              </a:xfrm>
            </p:grpSpPr>
            <p:sp>
              <p:nvSpPr>
                <p:cNvPr id="205032" name="Oval 232"/>
                <p:cNvSpPr>
                  <a:spLocks noChangeArrowheads="1"/>
                </p:cNvSpPr>
                <p:nvPr/>
              </p:nvSpPr>
              <p:spPr bwMode="auto">
                <a:xfrm>
                  <a:off x="4752" y="4061"/>
                  <a:ext cx="336" cy="11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5033" name="Oval 233"/>
                <p:cNvSpPr>
                  <a:spLocks noChangeArrowheads="1"/>
                </p:cNvSpPr>
                <p:nvPr/>
              </p:nvSpPr>
              <p:spPr bwMode="auto">
                <a:xfrm>
                  <a:off x="4798" y="4046"/>
                  <a:ext cx="259" cy="8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5034" name="Oval 234"/>
                <p:cNvSpPr>
                  <a:spLocks noChangeArrowheads="1"/>
                </p:cNvSpPr>
                <p:nvPr/>
              </p:nvSpPr>
              <p:spPr bwMode="auto">
                <a:xfrm>
                  <a:off x="4828" y="4032"/>
                  <a:ext cx="184" cy="4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05035" name="Freeform 235"/>
              <p:cNvSpPr>
                <a:spLocks/>
              </p:cNvSpPr>
              <p:nvPr/>
            </p:nvSpPr>
            <p:spPr bwMode="auto">
              <a:xfrm>
                <a:off x="2632" y="1968"/>
                <a:ext cx="632" cy="672"/>
              </a:xfrm>
              <a:custGeom>
                <a:avLst/>
                <a:gdLst/>
                <a:ahLst/>
                <a:cxnLst>
                  <a:cxn ang="0">
                    <a:pos x="20" y="419"/>
                  </a:cxn>
                  <a:cxn ang="0">
                    <a:pos x="176" y="415"/>
                  </a:cxn>
                  <a:cxn ang="0">
                    <a:pos x="1009" y="394"/>
                  </a:cxn>
                  <a:cxn ang="0">
                    <a:pos x="830" y="208"/>
                  </a:cxn>
                  <a:cxn ang="0">
                    <a:pos x="944" y="0"/>
                  </a:cxn>
                  <a:cxn ang="0">
                    <a:pos x="0" y="38"/>
                  </a:cxn>
                  <a:cxn ang="0">
                    <a:pos x="33" y="664"/>
                  </a:cxn>
                </a:cxnLst>
                <a:rect l="0" t="0" r="r" b="b"/>
                <a:pathLst>
                  <a:path w="1009" h="664">
                    <a:moveTo>
                      <a:pt x="20" y="419"/>
                    </a:moveTo>
                    <a:lnTo>
                      <a:pt x="176" y="415"/>
                    </a:lnTo>
                    <a:lnTo>
                      <a:pt x="1009" y="394"/>
                    </a:lnTo>
                    <a:lnTo>
                      <a:pt x="830" y="208"/>
                    </a:lnTo>
                    <a:lnTo>
                      <a:pt x="944" y="0"/>
                    </a:lnTo>
                    <a:lnTo>
                      <a:pt x="0" y="38"/>
                    </a:lnTo>
                    <a:lnTo>
                      <a:pt x="33" y="664"/>
                    </a:lnTo>
                  </a:path>
                </a:pathLst>
              </a:custGeom>
              <a:solidFill>
                <a:srgbClr val="FF0000"/>
              </a:solidFill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05036" name="Text Box 236"/>
            <p:cNvSpPr txBox="1">
              <a:spLocks noChangeArrowheads="1"/>
            </p:cNvSpPr>
            <p:nvPr/>
          </p:nvSpPr>
          <p:spPr bwMode="auto">
            <a:xfrm rot="-192859">
              <a:off x="3092" y="2880"/>
              <a:ext cx="796" cy="404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? ч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0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3333 -0.01111 " pathEditMode="relative" ptsTypes="AA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3333 -0.01111 " pathEditMode="relative" ptsTypes="AA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8" presetClass="emph" presetSubtype="0" repeatCount="2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repeatCount="2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8" presetClass="emph" presetSubtype="0" repeatCount="2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3333 -0.01111 " pathEditMode="relative" ptsTypes="AA">
                                      <p:cBhvr>
                                        <p:cTn id="2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3333 -0.01111 " pathEditMode="relative" ptsTypes="AA">
                                      <p:cBhvr>
                                        <p:cTn id="2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25 0 " pathEditMode="relative" ptsTypes="AA">
                                      <p:cBhvr>
                                        <p:cTn id="3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25 0 " pathEditMode="relative" ptsTypes="AA">
                                      <p:cBhvr>
                                        <p:cTn id="3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25 0 " pathEditMode="relative" ptsTypes="AA">
                                      <p:cBhvr>
                                        <p:cTn id="3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05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02083 -0.08334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" y="-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19"/>
                  </p:tgtEl>
                </p:cond>
              </p:nextCondLst>
            </p:seq>
          </p:childTnLst>
        </p:cTn>
      </p:par>
    </p:tnLst>
    <p:bldLst>
      <p:bldP spid="2050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4016375"/>
            <a:ext cx="9147175" cy="1435100"/>
            <a:chOff x="0" y="2530"/>
            <a:chExt cx="5762" cy="904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rot="371466">
              <a:off x="2" y="2939"/>
              <a:ext cx="5760" cy="495"/>
              <a:chOff x="-30" y="2648"/>
              <a:chExt cx="5860" cy="629"/>
            </a:xfrm>
          </p:grpSpPr>
          <p:sp>
            <p:nvSpPr>
              <p:cNvPr id="168964" name="Freeform 4"/>
              <p:cNvSpPr>
                <a:spLocks/>
              </p:cNvSpPr>
              <p:nvPr/>
            </p:nvSpPr>
            <p:spPr bwMode="auto">
              <a:xfrm>
                <a:off x="4815" y="2731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8965" name="Freeform 5"/>
              <p:cNvSpPr>
                <a:spLocks/>
              </p:cNvSpPr>
              <p:nvPr/>
            </p:nvSpPr>
            <p:spPr bwMode="auto">
              <a:xfrm>
                <a:off x="4982" y="2716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8966" name="Freeform 6"/>
              <p:cNvSpPr>
                <a:spLocks/>
              </p:cNvSpPr>
              <p:nvPr/>
            </p:nvSpPr>
            <p:spPr bwMode="auto">
              <a:xfrm>
                <a:off x="5171" y="2693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8967" name="Freeform 7"/>
              <p:cNvSpPr>
                <a:spLocks/>
              </p:cNvSpPr>
              <p:nvPr/>
            </p:nvSpPr>
            <p:spPr bwMode="auto">
              <a:xfrm>
                <a:off x="5368" y="2678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8968" name="Freeform 8"/>
              <p:cNvSpPr>
                <a:spLocks/>
              </p:cNvSpPr>
              <p:nvPr/>
            </p:nvSpPr>
            <p:spPr bwMode="auto">
              <a:xfrm>
                <a:off x="5565" y="2648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8969" name="Freeform 9"/>
              <p:cNvSpPr>
                <a:spLocks/>
              </p:cNvSpPr>
              <p:nvPr/>
            </p:nvSpPr>
            <p:spPr bwMode="auto">
              <a:xfrm>
                <a:off x="1018" y="2943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8970" name="Freeform 10"/>
              <p:cNvSpPr>
                <a:spLocks/>
              </p:cNvSpPr>
              <p:nvPr/>
            </p:nvSpPr>
            <p:spPr bwMode="auto">
              <a:xfrm>
                <a:off x="60" y="2933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8971" name="Freeform 11"/>
              <p:cNvSpPr>
                <a:spLocks/>
              </p:cNvSpPr>
              <p:nvPr/>
            </p:nvSpPr>
            <p:spPr bwMode="auto">
              <a:xfrm>
                <a:off x="242" y="2933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8972" name="Freeform 12"/>
              <p:cNvSpPr>
                <a:spLocks/>
              </p:cNvSpPr>
              <p:nvPr/>
            </p:nvSpPr>
            <p:spPr bwMode="auto">
              <a:xfrm>
                <a:off x="469" y="2933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692" y="2751"/>
                <a:ext cx="4211" cy="516"/>
                <a:chOff x="-23" y="2840"/>
                <a:chExt cx="4211" cy="516"/>
              </a:xfrm>
            </p:grpSpPr>
            <p:sp>
              <p:nvSpPr>
                <p:cNvPr id="168974" name="Freeform 14"/>
                <p:cNvSpPr>
                  <a:spLocks/>
                </p:cNvSpPr>
                <p:nvPr/>
              </p:nvSpPr>
              <p:spPr bwMode="auto">
                <a:xfrm>
                  <a:off x="149" y="3039"/>
                  <a:ext cx="282" cy="300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8975" name="Freeform 15"/>
                <p:cNvSpPr>
                  <a:spLocks/>
                </p:cNvSpPr>
                <p:nvPr/>
              </p:nvSpPr>
              <p:spPr bwMode="auto">
                <a:xfrm>
                  <a:off x="521" y="3022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8976" name="Freeform 16"/>
                <p:cNvSpPr>
                  <a:spLocks/>
                </p:cNvSpPr>
                <p:nvPr/>
              </p:nvSpPr>
              <p:spPr bwMode="auto">
                <a:xfrm>
                  <a:off x="748" y="3022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8977" name="Freeform 17"/>
                <p:cNvSpPr>
                  <a:spLocks/>
                </p:cNvSpPr>
                <p:nvPr/>
              </p:nvSpPr>
              <p:spPr bwMode="auto">
                <a:xfrm>
                  <a:off x="975" y="3005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8978" name="Freeform 18"/>
                <p:cNvSpPr>
                  <a:spLocks/>
                </p:cNvSpPr>
                <p:nvPr/>
              </p:nvSpPr>
              <p:spPr bwMode="auto">
                <a:xfrm>
                  <a:off x="1202" y="2960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8979" name="Freeform 19"/>
                <p:cNvSpPr>
                  <a:spLocks/>
                </p:cNvSpPr>
                <p:nvPr/>
              </p:nvSpPr>
              <p:spPr bwMode="auto">
                <a:xfrm>
                  <a:off x="1383" y="2960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8980" name="Freeform 20"/>
                <p:cNvSpPr>
                  <a:spLocks/>
                </p:cNvSpPr>
                <p:nvPr/>
              </p:nvSpPr>
              <p:spPr bwMode="auto">
                <a:xfrm>
                  <a:off x="1610" y="2931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8981" name="Freeform 21"/>
                <p:cNvSpPr>
                  <a:spLocks/>
                </p:cNvSpPr>
                <p:nvPr/>
              </p:nvSpPr>
              <p:spPr bwMode="auto">
                <a:xfrm>
                  <a:off x="1791" y="2931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8982" name="Freeform 22"/>
                <p:cNvSpPr>
                  <a:spLocks/>
                </p:cNvSpPr>
                <p:nvPr/>
              </p:nvSpPr>
              <p:spPr bwMode="auto">
                <a:xfrm>
                  <a:off x="2018" y="2915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8983" name="Freeform 23"/>
                <p:cNvSpPr>
                  <a:spLocks/>
                </p:cNvSpPr>
                <p:nvPr/>
              </p:nvSpPr>
              <p:spPr bwMode="auto">
                <a:xfrm>
                  <a:off x="2200" y="2915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8984" name="Freeform 24"/>
                <p:cNvSpPr>
                  <a:spLocks/>
                </p:cNvSpPr>
                <p:nvPr/>
              </p:nvSpPr>
              <p:spPr bwMode="auto">
                <a:xfrm>
                  <a:off x="2472" y="2886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8985" name="Freeform 25"/>
                <p:cNvSpPr>
                  <a:spLocks/>
                </p:cNvSpPr>
                <p:nvPr/>
              </p:nvSpPr>
              <p:spPr bwMode="auto">
                <a:xfrm>
                  <a:off x="2653" y="2886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8986" name="Freeform 26"/>
                <p:cNvSpPr>
                  <a:spLocks/>
                </p:cNvSpPr>
                <p:nvPr/>
              </p:nvSpPr>
              <p:spPr bwMode="auto">
                <a:xfrm>
                  <a:off x="2835" y="2869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8987" name="Freeform 27"/>
                <p:cNvSpPr>
                  <a:spLocks/>
                </p:cNvSpPr>
                <p:nvPr/>
              </p:nvSpPr>
              <p:spPr bwMode="auto">
                <a:xfrm>
                  <a:off x="3016" y="2886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8988" name="Freeform 28"/>
                <p:cNvSpPr>
                  <a:spLocks/>
                </p:cNvSpPr>
                <p:nvPr/>
              </p:nvSpPr>
              <p:spPr bwMode="auto">
                <a:xfrm>
                  <a:off x="3198" y="2869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8989" name="Freeform 29"/>
                <p:cNvSpPr>
                  <a:spLocks/>
                </p:cNvSpPr>
                <p:nvPr/>
              </p:nvSpPr>
              <p:spPr bwMode="auto">
                <a:xfrm>
                  <a:off x="3379" y="2840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8990" name="Freeform 30"/>
                <p:cNvSpPr>
                  <a:spLocks/>
                </p:cNvSpPr>
                <p:nvPr/>
              </p:nvSpPr>
              <p:spPr bwMode="auto">
                <a:xfrm>
                  <a:off x="3560" y="2840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8991" name="Freeform 31"/>
                <p:cNvSpPr>
                  <a:spLocks/>
                </p:cNvSpPr>
                <p:nvPr/>
              </p:nvSpPr>
              <p:spPr bwMode="auto">
                <a:xfrm>
                  <a:off x="3742" y="2840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8992" name="Freeform 32"/>
                <p:cNvSpPr>
                  <a:spLocks/>
                </p:cNvSpPr>
                <p:nvPr/>
              </p:nvSpPr>
              <p:spPr bwMode="auto">
                <a:xfrm>
                  <a:off x="3923" y="2840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8993" name="Freeform 33"/>
                <p:cNvSpPr>
                  <a:spLocks/>
                </p:cNvSpPr>
                <p:nvPr/>
              </p:nvSpPr>
              <p:spPr bwMode="auto">
                <a:xfrm>
                  <a:off x="-23" y="3022"/>
                  <a:ext cx="265" cy="334"/>
                </a:xfrm>
                <a:custGeom>
                  <a:avLst/>
                  <a:gdLst/>
                  <a:ahLst/>
                  <a:cxnLst>
                    <a:cxn ang="0">
                      <a:pos x="0" y="334"/>
                    </a:cxn>
                    <a:cxn ang="0">
                      <a:pos x="197" y="0"/>
                    </a:cxn>
                    <a:cxn ang="0">
                      <a:pos x="265" y="8"/>
                    </a:cxn>
                    <a:cxn ang="0">
                      <a:pos x="91" y="326"/>
                    </a:cxn>
                    <a:cxn ang="0">
                      <a:pos x="0" y="334"/>
                    </a:cxn>
                  </a:cxnLst>
                  <a:rect l="0" t="0" r="r" b="b"/>
                  <a:pathLst>
                    <a:path w="265" h="334">
                      <a:moveTo>
                        <a:pt x="0" y="334"/>
                      </a:moveTo>
                      <a:lnTo>
                        <a:pt x="197" y="0"/>
                      </a:lnTo>
                      <a:lnTo>
                        <a:pt x="265" y="8"/>
                      </a:lnTo>
                      <a:lnTo>
                        <a:pt x="91" y="326"/>
                      </a:lnTo>
                      <a:lnTo>
                        <a:pt x="0" y="3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CC6600"/>
                    </a:gs>
                    <a:gs pos="100000">
                      <a:schemeClr val="bg1"/>
                    </a:gs>
                  </a:gsLst>
                  <a:lin ang="18900000" scaled="1"/>
                </a:gradFill>
                <a:ln w="12700" cap="flat" cmpd="sng">
                  <a:solidFill>
                    <a:srgbClr val="9966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68994" name="Line 34"/>
              <p:cNvSpPr>
                <a:spLocks noChangeShapeType="1"/>
              </p:cNvSpPr>
              <p:nvPr/>
            </p:nvSpPr>
            <p:spPr bwMode="auto">
              <a:xfrm flipH="1">
                <a:off x="-30" y="2797"/>
                <a:ext cx="5851" cy="31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8995" name="Line 35"/>
              <p:cNvSpPr>
                <a:spLocks noChangeShapeType="1"/>
              </p:cNvSpPr>
              <p:nvPr/>
            </p:nvSpPr>
            <p:spPr bwMode="auto">
              <a:xfrm flipH="1">
                <a:off x="15" y="2887"/>
                <a:ext cx="5806" cy="31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68996" name="Freeform 36"/>
            <p:cNvSpPr>
              <a:spLocks/>
            </p:cNvSpPr>
            <p:nvPr/>
          </p:nvSpPr>
          <p:spPr bwMode="auto">
            <a:xfrm rot="371466">
              <a:off x="4755" y="2876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68997" name="Freeform 37"/>
            <p:cNvSpPr>
              <a:spLocks/>
            </p:cNvSpPr>
            <p:nvPr/>
          </p:nvSpPr>
          <p:spPr bwMode="auto">
            <a:xfrm rot="371466">
              <a:off x="4920" y="2883"/>
              <a:ext cx="261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68998" name="Freeform 38"/>
            <p:cNvSpPr>
              <a:spLocks/>
            </p:cNvSpPr>
            <p:nvPr/>
          </p:nvSpPr>
          <p:spPr bwMode="auto">
            <a:xfrm rot="371466">
              <a:off x="5106" y="2884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68999" name="Freeform 39"/>
            <p:cNvSpPr>
              <a:spLocks/>
            </p:cNvSpPr>
            <p:nvPr/>
          </p:nvSpPr>
          <p:spPr bwMode="auto">
            <a:xfrm rot="371466">
              <a:off x="5301" y="2894"/>
              <a:ext cx="260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69000" name="Freeform 40"/>
            <p:cNvSpPr>
              <a:spLocks/>
            </p:cNvSpPr>
            <p:nvPr/>
          </p:nvSpPr>
          <p:spPr bwMode="auto">
            <a:xfrm rot="371466">
              <a:off x="5496" y="2891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69001" name="Freeform 41"/>
            <p:cNvSpPr>
              <a:spLocks/>
            </p:cNvSpPr>
            <p:nvPr/>
          </p:nvSpPr>
          <p:spPr bwMode="auto">
            <a:xfrm rot="371466">
              <a:off x="1027" y="2639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69002" name="Freeform 42"/>
            <p:cNvSpPr>
              <a:spLocks/>
            </p:cNvSpPr>
            <p:nvPr/>
          </p:nvSpPr>
          <p:spPr bwMode="auto">
            <a:xfrm rot="371466">
              <a:off x="91" y="2530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69003" name="Freeform 43"/>
            <p:cNvSpPr>
              <a:spLocks/>
            </p:cNvSpPr>
            <p:nvPr/>
          </p:nvSpPr>
          <p:spPr bwMode="auto">
            <a:xfrm rot="371466">
              <a:off x="269" y="2549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69004" name="Freeform 44"/>
            <p:cNvSpPr>
              <a:spLocks/>
            </p:cNvSpPr>
            <p:nvPr/>
          </p:nvSpPr>
          <p:spPr bwMode="auto">
            <a:xfrm rot="371466">
              <a:off x="491" y="2573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pSp>
          <p:nvGrpSpPr>
            <p:cNvPr id="5" name="Group 45"/>
            <p:cNvGrpSpPr>
              <a:grpSpLocks/>
            </p:cNvGrpSpPr>
            <p:nvPr/>
          </p:nvGrpSpPr>
          <p:grpSpPr bwMode="auto">
            <a:xfrm rot="371466">
              <a:off x="706" y="2664"/>
              <a:ext cx="4139" cy="406"/>
              <a:chOff x="-23" y="2840"/>
              <a:chExt cx="4211" cy="516"/>
            </a:xfrm>
          </p:grpSpPr>
          <p:sp>
            <p:nvSpPr>
              <p:cNvPr id="169006" name="Freeform 46"/>
              <p:cNvSpPr>
                <a:spLocks/>
              </p:cNvSpPr>
              <p:nvPr/>
            </p:nvSpPr>
            <p:spPr bwMode="auto">
              <a:xfrm>
                <a:off x="149" y="3039"/>
                <a:ext cx="282" cy="300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007" name="Freeform 47"/>
              <p:cNvSpPr>
                <a:spLocks/>
              </p:cNvSpPr>
              <p:nvPr/>
            </p:nvSpPr>
            <p:spPr bwMode="auto">
              <a:xfrm>
                <a:off x="521" y="3022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008" name="Freeform 48"/>
              <p:cNvSpPr>
                <a:spLocks/>
              </p:cNvSpPr>
              <p:nvPr/>
            </p:nvSpPr>
            <p:spPr bwMode="auto">
              <a:xfrm>
                <a:off x="748" y="3022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009" name="Freeform 49"/>
              <p:cNvSpPr>
                <a:spLocks/>
              </p:cNvSpPr>
              <p:nvPr/>
            </p:nvSpPr>
            <p:spPr bwMode="auto">
              <a:xfrm>
                <a:off x="975" y="3005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010" name="Freeform 50"/>
              <p:cNvSpPr>
                <a:spLocks/>
              </p:cNvSpPr>
              <p:nvPr/>
            </p:nvSpPr>
            <p:spPr bwMode="auto">
              <a:xfrm>
                <a:off x="1202" y="2960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011" name="Freeform 51"/>
              <p:cNvSpPr>
                <a:spLocks/>
              </p:cNvSpPr>
              <p:nvPr/>
            </p:nvSpPr>
            <p:spPr bwMode="auto">
              <a:xfrm>
                <a:off x="1383" y="2960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012" name="Freeform 52"/>
              <p:cNvSpPr>
                <a:spLocks/>
              </p:cNvSpPr>
              <p:nvPr/>
            </p:nvSpPr>
            <p:spPr bwMode="auto">
              <a:xfrm>
                <a:off x="1610" y="2931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013" name="Freeform 53"/>
              <p:cNvSpPr>
                <a:spLocks/>
              </p:cNvSpPr>
              <p:nvPr/>
            </p:nvSpPr>
            <p:spPr bwMode="auto">
              <a:xfrm>
                <a:off x="1791" y="2931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014" name="Freeform 54"/>
              <p:cNvSpPr>
                <a:spLocks/>
              </p:cNvSpPr>
              <p:nvPr/>
            </p:nvSpPr>
            <p:spPr bwMode="auto">
              <a:xfrm>
                <a:off x="2018" y="2915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015" name="Freeform 55"/>
              <p:cNvSpPr>
                <a:spLocks/>
              </p:cNvSpPr>
              <p:nvPr/>
            </p:nvSpPr>
            <p:spPr bwMode="auto">
              <a:xfrm>
                <a:off x="2200" y="2915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016" name="Freeform 56"/>
              <p:cNvSpPr>
                <a:spLocks/>
              </p:cNvSpPr>
              <p:nvPr/>
            </p:nvSpPr>
            <p:spPr bwMode="auto">
              <a:xfrm>
                <a:off x="2472" y="2886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017" name="Freeform 57"/>
              <p:cNvSpPr>
                <a:spLocks/>
              </p:cNvSpPr>
              <p:nvPr/>
            </p:nvSpPr>
            <p:spPr bwMode="auto">
              <a:xfrm>
                <a:off x="2653" y="2886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018" name="Freeform 58"/>
              <p:cNvSpPr>
                <a:spLocks/>
              </p:cNvSpPr>
              <p:nvPr/>
            </p:nvSpPr>
            <p:spPr bwMode="auto">
              <a:xfrm>
                <a:off x="2835" y="2869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019" name="Freeform 59"/>
              <p:cNvSpPr>
                <a:spLocks/>
              </p:cNvSpPr>
              <p:nvPr/>
            </p:nvSpPr>
            <p:spPr bwMode="auto">
              <a:xfrm>
                <a:off x="3016" y="2886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020" name="Freeform 60"/>
              <p:cNvSpPr>
                <a:spLocks/>
              </p:cNvSpPr>
              <p:nvPr/>
            </p:nvSpPr>
            <p:spPr bwMode="auto">
              <a:xfrm>
                <a:off x="3198" y="2869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021" name="Freeform 61"/>
              <p:cNvSpPr>
                <a:spLocks/>
              </p:cNvSpPr>
              <p:nvPr/>
            </p:nvSpPr>
            <p:spPr bwMode="auto">
              <a:xfrm>
                <a:off x="3379" y="2840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022" name="Freeform 62"/>
              <p:cNvSpPr>
                <a:spLocks/>
              </p:cNvSpPr>
              <p:nvPr/>
            </p:nvSpPr>
            <p:spPr bwMode="auto">
              <a:xfrm>
                <a:off x="3560" y="2840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023" name="Freeform 63"/>
              <p:cNvSpPr>
                <a:spLocks/>
              </p:cNvSpPr>
              <p:nvPr/>
            </p:nvSpPr>
            <p:spPr bwMode="auto">
              <a:xfrm>
                <a:off x="3742" y="2840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024" name="Freeform 64"/>
              <p:cNvSpPr>
                <a:spLocks/>
              </p:cNvSpPr>
              <p:nvPr/>
            </p:nvSpPr>
            <p:spPr bwMode="auto">
              <a:xfrm>
                <a:off x="3923" y="2840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025" name="Freeform 65"/>
              <p:cNvSpPr>
                <a:spLocks/>
              </p:cNvSpPr>
              <p:nvPr/>
            </p:nvSpPr>
            <p:spPr bwMode="auto">
              <a:xfrm>
                <a:off x="-23" y="3022"/>
                <a:ext cx="265" cy="334"/>
              </a:xfrm>
              <a:custGeom>
                <a:avLst/>
                <a:gdLst/>
                <a:ahLst/>
                <a:cxnLst>
                  <a:cxn ang="0">
                    <a:pos x="0" y="334"/>
                  </a:cxn>
                  <a:cxn ang="0">
                    <a:pos x="197" y="0"/>
                  </a:cxn>
                  <a:cxn ang="0">
                    <a:pos x="265" y="8"/>
                  </a:cxn>
                  <a:cxn ang="0">
                    <a:pos x="91" y="326"/>
                  </a:cxn>
                  <a:cxn ang="0">
                    <a:pos x="0" y="334"/>
                  </a:cxn>
                </a:cxnLst>
                <a:rect l="0" t="0" r="r" b="b"/>
                <a:pathLst>
                  <a:path w="265" h="334">
                    <a:moveTo>
                      <a:pt x="0" y="334"/>
                    </a:moveTo>
                    <a:lnTo>
                      <a:pt x="197" y="0"/>
                    </a:lnTo>
                    <a:lnTo>
                      <a:pt x="265" y="8"/>
                    </a:lnTo>
                    <a:lnTo>
                      <a:pt x="91" y="326"/>
                    </a:lnTo>
                    <a:lnTo>
                      <a:pt x="0" y="3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CC6600"/>
                  </a:gs>
                  <a:gs pos="100000">
                    <a:schemeClr val="bg1"/>
                  </a:gs>
                </a:gsLst>
                <a:lin ang="18900000" scaled="1"/>
              </a:gradFill>
              <a:ln w="12700" cap="flat" cmpd="sng">
                <a:solidFill>
                  <a:srgbClr val="9966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69026" name="Line 66"/>
            <p:cNvSpPr>
              <a:spLocks noChangeShapeType="1"/>
            </p:cNvSpPr>
            <p:nvPr/>
          </p:nvSpPr>
          <p:spPr bwMode="auto">
            <a:xfrm rot="371466" flipH="1">
              <a:off x="0" y="2710"/>
              <a:ext cx="5751" cy="2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69027" name="Line 67"/>
            <p:cNvSpPr>
              <a:spLocks noChangeShapeType="1"/>
            </p:cNvSpPr>
            <p:nvPr/>
          </p:nvSpPr>
          <p:spPr bwMode="auto">
            <a:xfrm rot="371466" flipH="1">
              <a:off x="36" y="2783"/>
              <a:ext cx="5707" cy="2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68"/>
          <p:cNvGrpSpPr>
            <a:grpSpLocks/>
          </p:cNvGrpSpPr>
          <p:nvPr/>
        </p:nvGrpSpPr>
        <p:grpSpPr bwMode="auto">
          <a:xfrm rot="276886">
            <a:off x="7137400" y="2830513"/>
            <a:ext cx="1704975" cy="706437"/>
            <a:chOff x="2016" y="1575"/>
            <a:chExt cx="1074" cy="445"/>
          </a:xfrm>
        </p:grpSpPr>
        <p:sp>
          <p:nvSpPr>
            <p:cNvPr id="169029" name="Rectangle 69"/>
            <p:cNvSpPr>
              <a:spLocks noChangeArrowheads="1"/>
            </p:cNvSpPr>
            <p:nvPr/>
          </p:nvSpPr>
          <p:spPr bwMode="auto">
            <a:xfrm>
              <a:off x="2016" y="1575"/>
              <a:ext cx="1074" cy="442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4000" b="1" i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8</a:t>
              </a:r>
              <a:r>
                <a:rPr lang="ru-RU" sz="4000" b="1" i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0км/ч</a:t>
              </a:r>
              <a:endParaRPr lang="ru-RU" sz="4800" b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030" name="Line 70"/>
            <p:cNvSpPr>
              <a:spLocks noChangeShapeType="1"/>
            </p:cNvSpPr>
            <p:nvPr/>
          </p:nvSpPr>
          <p:spPr bwMode="auto">
            <a:xfrm flipH="1" flipV="1">
              <a:off x="2224" y="1996"/>
              <a:ext cx="804" cy="2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69031" name="Oval 71"/>
          <p:cNvSpPr>
            <a:spLocks noChangeArrowheads="1"/>
          </p:cNvSpPr>
          <p:nvPr/>
        </p:nvSpPr>
        <p:spPr bwMode="auto">
          <a:xfrm>
            <a:off x="8229600" y="2286000"/>
            <a:ext cx="750888" cy="8096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33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II</a:t>
            </a:r>
            <a:endParaRPr lang="ru-RU" sz="4800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7" name="Group 73"/>
          <p:cNvGrpSpPr>
            <a:grpSpLocks/>
          </p:cNvGrpSpPr>
          <p:nvPr/>
        </p:nvGrpSpPr>
        <p:grpSpPr bwMode="auto">
          <a:xfrm>
            <a:off x="339725" y="5111750"/>
            <a:ext cx="8140700" cy="1404938"/>
            <a:chOff x="246" y="3324"/>
            <a:chExt cx="5184" cy="885"/>
          </a:xfrm>
        </p:grpSpPr>
        <p:sp>
          <p:nvSpPr>
            <p:cNvPr id="169034" name="Rectangle 74"/>
            <p:cNvSpPr>
              <a:spLocks noChangeArrowheads="1"/>
            </p:cNvSpPr>
            <p:nvPr/>
          </p:nvSpPr>
          <p:spPr bwMode="auto">
            <a:xfrm rot="290284">
              <a:off x="2092" y="3690"/>
              <a:ext cx="1479" cy="519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4800" b="1" smtClean="0">
                  <a:solidFill>
                    <a:srgbClr val="FF0000"/>
                  </a:solidFill>
                  <a:latin typeface="Times New Roman" pitchFamily="18" charset="0"/>
                </a:rPr>
                <a:t>  600км</a:t>
              </a:r>
              <a:r>
                <a:rPr lang="ru-RU" sz="4800" b="1" smtClean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169035" name="AutoShape 75"/>
            <p:cNvSpPr>
              <a:spLocks/>
            </p:cNvSpPr>
            <p:nvPr/>
          </p:nvSpPr>
          <p:spPr bwMode="auto">
            <a:xfrm rot="-5146703">
              <a:off x="2602" y="968"/>
              <a:ext cx="471" cy="5184"/>
            </a:xfrm>
            <a:prstGeom prst="leftBrace">
              <a:avLst>
                <a:gd name="adj1" fmla="val 91720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69038" name="Text Box 78"/>
          <p:cNvSpPr txBox="1">
            <a:spLocks noChangeArrowheads="1"/>
          </p:cNvSpPr>
          <p:nvPr/>
        </p:nvSpPr>
        <p:spPr bwMode="auto">
          <a:xfrm>
            <a:off x="0" y="111125"/>
            <a:ext cx="9144000" cy="15525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</a:rPr>
              <a:t>Два поезда вышли одновременно навстречу друг другу из двух городов, расстояние между которыми 600 км. Скорость первого поезда 70 км/ч, а скорость второго 80 км/ч. Какое расстояние было между поездами через 3 ч после выхода? </a:t>
            </a:r>
          </a:p>
        </p:txBody>
      </p:sp>
      <p:sp>
        <p:nvSpPr>
          <p:cNvPr id="169039" name="Oval 79"/>
          <p:cNvSpPr>
            <a:spLocks noChangeArrowheads="1"/>
          </p:cNvSpPr>
          <p:nvPr/>
        </p:nvSpPr>
        <p:spPr bwMode="auto">
          <a:xfrm>
            <a:off x="342900" y="2159000"/>
            <a:ext cx="750888" cy="8096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33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I</a:t>
            </a:r>
            <a:endParaRPr lang="ru-RU" sz="4800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9041" name="Rectangle 81"/>
          <p:cNvSpPr>
            <a:spLocks noChangeArrowheads="1"/>
          </p:cNvSpPr>
          <p:nvPr/>
        </p:nvSpPr>
        <p:spPr bwMode="auto">
          <a:xfrm rot="211689">
            <a:off x="127000" y="2689225"/>
            <a:ext cx="1984375" cy="8239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i="1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70 км/ч</a:t>
            </a:r>
            <a:r>
              <a:rPr lang="ru-RU" sz="4800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69042" name="Line 82"/>
          <p:cNvSpPr>
            <a:spLocks noChangeShapeType="1"/>
          </p:cNvSpPr>
          <p:nvPr/>
        </p:nvSpPr>
        <p:spPr bwMode="auto">
          <a:xfrm>
            <a:off x="368300" y="3422650"/>
            <a:ext cx="1543050" cy="1143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69044" name="AutoShape 8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6700" y="6108700"/>
            <a:ext cx="1930400" cy="533400"/>
          </a:xfrm>
          <a:prstGeom prst="actionButtonBlank">
            <a:avLst/>
          </a:prstGeom>
          <a:solidFill>
            <a:schemeClr val="accent1"/>
          </a:soli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000000"/>
                </a:solidFill>
              </a:rPr>
              <a:t>Показать (2)</a:t>
            </a:r>
          </a:p>
        </p:txBody>
      </p:sp>
      <p:sp>
        <p:nvSpPr>
          <p:cNvPr id="169045" name="AutoShape 8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908800" y="6121400"/>
            <a:ext cx="533400" cy="5334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69046" name="Freeform 86"/>
          <p:cNvSpPr>
            <a:spLocks/>
          </p:cNvSpPr>
          <p:nvPr/>
        </p:nvSpPr>
        <p:spPr bwMode="auto">
          <a:xfrm>
            <a:off x="330200" y="3403600"/>
            <a:ext cx="8407400" cy="2070100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0" y="904"/>
              </a:cxn>
              <a:cxn ang="0">
                <a:pos x="5168" y="1304"/>
              </a:cxn>
              <a:cxn ang="0">
                <a:pos x="5296" y="120"/>
              </a:cxn>
            </a:cxnLst>
            <a:rect l="0" t="0" r="r" b="b"/>
            <a:pathLst>
              <a:path w="5296" h="1304">
                <a:moveTo>
                  <a:pt x="32" y="0"/>
                </a:moveTo>
                <a:lnTo>
                  <a:pt x="0" y="904"/>
                </a:lnTo>
                <a:lnTo>
                  <a:pt x="5168" y="1304"/>
                </a:lnTo>
                <a:lnTo>
                  <a:pt x="5296" y="120"/>
                </a:ln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8" name="Group 94"/>
          <p:cNvGrpSpPr>
            <a:grpSpLocks/>
          </p:cNvGrpSpPr>
          <p:nvPr/>
        </p:nvGrpSpPr>
        <p:grpSpPr bwMode="auto">
          <a:xfrm rot="-127659">
            <a:off x="2247900" y="4257675"/>
            <a:ext cx="3302000" cy="1025525"/>
            <a:chOff x="1416" y="2674"/>
            <a:chExt cx="2080" cy="646"/>
          </a:xfrm>
        </p:grpSpPr>
        <p:sp>
          <p:nvSpPr>
            <p:cNvPr id="169055" name="Freeform 95"/>
            <p:cNvSpPr>
              <a:spLocks/>
            </p:cNvSpPr>
            <p:nvPr/>
          </p:nvSpPr>
          <p:spPr bwMode="auto">
            <a:xfrm>
              <a:off x="1416" y="2763"/>
              <a:ext cx="2080" cy="557"/>
            </a:xfrm>
            <a:custGeom>
              <a:avLst/>
              <a:gdLst/>
              <a:ahLst/>
              <a:cxnLst>
                <a:cxn ang="0">
                  <a:pos x="0" y="285"/>
                </a:cxn>
                <a:cxn ang="0">
                  <a:pos x="1008" y="29"/>
                </a:cxn>
                <a:cxn ang="0">
                  <a:pos x="2080" y="461"/>
                </a:cxn>
              </a:cxnLst>
              <a:rect l="0" t="0" r="r" b="b"/>
              <a:pathLst>
                <a:path w="2080" h="461">
                  <a:moveTo>
                    <a:pt x="0" y="285"/>
                  </a:moveTo>
                  <a:cubicBezTo>
                    <a:pt x="330" y="142"/>
                    <a:pt x="661" y="0"/>
                    <a:pt x="1008" y="29"/>
                  </a:cubicBezTo>
                  <a:cubicBezTo>
                    <a:pt x="1355" y="58"/>
                    <a:pt x="1717" y="259"/>
                    <a:pt x="2080" y="461"/>
                  </a:cubicBezTo>
                </a:path>
              </a:pathLst>
            </a:custGeom>
            <a:solidFill>
              <a:srgbClr val="CC66FF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69056" name="Rectangle 96"/>
            <p:cNvSpPr>
              <a:spLocks noChangeArrowheads="1"/>
            </p:cNvSpPr>
            <p:nvPr/>
          </p:nvSpPr>
          <p:spPr bwMode="auto">
            <a:xfrm rot="-423793">
              <a:off x="2239" y="2674"/>
              <a:ext cx="422" cy="634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6000" b="1" i="1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?</a:t>
              </a:r>
              <a:endParaRPr lang="ru-RU" sz="6000" b="1" smtClean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" name="Group 97"/>
          <p:cNvGrpSpPr>
            <a:grpSpLocks/>
          </p:cNvGrpSpPr>
          <p:nvPr/>
        </p:nvGrpSpPr>
        <p:grpSpPr bwMode="auto">
          <a:xfrm rot="182168">
            <a:off x="-2362200" y="3962400"/>
            <a:ext cx="2505075" cy="838200"/>
            <a:chOff x="3174" y="48"/>
            <a:chExt cx="2394" cy="816"/>
          </a:xfrm>
        </p:grpSpPr>
        <p:grpSp>
          <p:nvGrpSpPr>
            <p:cNvPr id="10" name="Group 98"/>
            <p:cNvGrpSpPr>
              <a:grpSpLocks/>
            </p:cNvGrpSpPr>
            <p:nvPr/>
          </p:nvGrpSpPr>
          <p:grpSpPr bwMode="auto">
            <a:xfrm>
              <a:off x="3174" y="197"/>
              <a:ext cx="1146" cy="632"/>
              <a:chOff x="4128" y="2544"/>
              <a:chExt cx="1488" cy="816"/>
            </a:xfrm>
          </p:grpSpPr>
          <p:grpSp>
            <p:nvGrpSpPr>
              <p:cNvPr id="11" name="Group 99"/>
              <p:cNvGrpSpPr>
                <a:grpSpLocks/>
              </p:cNvGrpSpPr>
              <p:nvPr/>
            </p:nvGrpSpPr>
            <p:grpSpPr bwMode="auto">
              <a:xfrm>
                <a:off x="4128" y="2544"/>
                <a:ext cx="1344" cy="816"/>
                <a:chOff x="1871" y="2560"/>
                <a:chExt cx="2304" cy="1280"/>
              </a:xfrm>
            </p:grpSpPr>
            <p:sp>
              <p:nvSpPr>
                <p:cNvPr id="169060" name="Oval 100"/>
                <p:cNvSpPr>
                  <a:spLocks noChangeArrowheads="1"/>
                </p:cNvSpPr>
                <p:nvPr/>
              </p:nvSpPr>
              <p:spPr bwMode="auto">
                <a:xfrm>
                  <a:off x="1871" y="2729"/>
                  <a:ext cx="233" cy="83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rgbClr val="333333"/>
                    </a:gs>
                  </a:gsLst>
                  <a:path path="shape">
                    <a:fillToRect l="50000" t="50000" r="50000" b="50000"/>
                  </a:path>
                </a:gra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808080"/>
                  </a:outerShdw>
                </a:effectLst>
              </p:spPr>
              <p:txBody>
                <a:bodyPr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2" name="Group 101"/>
                <p:cNvGrpSpPr>
                  <a:grpSpLocks/>
                </p:cNvGrpSpPr>
                <p:nvPr/>
              </p:nvGrpSpPr>
              <p:grpSpPr bwMode="auto">
                <a:xfrm>
                  <a:off x="2111" y="3503"/>
                  <a:ext cx="331" cy="337"/>
                  <a:chOff x="1000" y="3040"/>
                  <a:chExt cx="432" cy="432"/>
                </a:xfrm>
              </p:grpSpPr>
              <p:sp>
                <p:nvSpPr>
                  <p:cNvPr id="169062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1000" y="3040"/>
                    <a:ext cx="432" cy="43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762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45791" dir="19578596" algn="ctr" rotWithShape="0">
                      <a:srgbClr val="808080">
                        <a:alpha val="50000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063" name="AutoShape 103"/>
                  <p:cNvSpPr>
                    <a:spLocks noChangeArrowheads="1"/>
                  </p:cNvSpPr>
                  <p:nvPr/>
                </p:nvSpPr>
                <p:spPr bwMode="auto">
                  <a:xfrm>
                    <a:off x="1000" y="3056"/>
                    <a:ext cx="432" cy="416"/>
                  </a:xfrm>
                  <a:prstGeom prst="star16">
                    <a:avLst>
                      <a:gd name="adj" fmla="val 5625"/>
                    </a:avLst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45791" dir="19578596" algn="ctr" rotWithShape="0">
                      <a:srgbClr val="808080">
                        <a:alpha val="50000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3" name="Group 104"/>
                <p:cNvGrpSpPr>
                  <a:grpSpLocks/>
                </p:cNvGrpSpPr>
                <p:nvPr/>
              </p:nvGrpSpPr>
              <p:grpSpPr bwMode="auto">
                <a:xfrm>
                  <a:off x="3530" y="3490"/>
                  <a:ext cx="332" cy="338"/>
                  <a:chOff x="1000" y="3040"/>
                  <a:chExt cx="432" cy="432"/>
                </a:xfrm>
              </p:grpSpPr>
              <p:sp>
                <p:nvSpPr>
                  <p:cNvPr id="169065" name="Oval 105"/>
                  <p:cNvSpPr>
                    <a:spLocks noChangeArrowheads="1"/>
                  </p:cNvSpPr>
                  <p:nvPr/>
                </p:nvSpPr>
                <p:spPr bwMode="auto">
                  <a:xfrm>
                    <a:off x="1000" y="3040"/>
                    <a:ext cx="432" cy="43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762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53882" dir="18900000" algn="ctr" rotWithShape="0">
                      <a:srgbClr val="808080">
                        <a:alpha val="50000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066" name="AutoShape 106"/>
                  <p:cNvSpPr>
                    <a:spLocks noChangeArrowheads="1"/>
                  </p:cNvSpPr>
                  <p:nvPr/>
                </p:nvSpPr>
                <p:spPr bwMode="auto">
                  <a:xfrm>
                    <a:off x="1000" y="3056"/>
                    <a:ext cx="432" cy="416"/>
                  </a:xfrm>
                  <a:prstGeom prst="star16">
                    <a:avLst>
                      <a:gd name="adj" fmla="val 5625"/>
                    </a:avLst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53882" dir="18900000" algn="ctr" rotWithShape="0">
                      <a:srgbClr val="808080">
                        <a:alpha val="50000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69067" name="Freeform 107"/>
                <p:cNvSpPr>
                  <a:spLocks/>
                </p:cNvSpPr>
                <p:nvPr/>
              </p:nvSpPr>
              <p:spPr bwMode="auto">
                <a:xfrm>
                  <a:off x="1883" y="2741"/>
                  <a:ext cx="2188" cy="818"/>
                </a:xfrm>
                <a:custGeom>
                  <a:avLst/>
                  <a:gdLst/>
                  <a:ahLst/>
                  <a:cxnLst>
                    <a:cxn ang="0">
                      <a:pos x="136" y="32"/>
                    </a:cxn>
                    <a:cxn ang="0">
                      <a:pos x="2720" y="0"/>
                    </a:cxn>
                    <a:cxn ang="0">
                      <a:pos x="2781" y="139"/>
                    </a:cxn>
                    <a:cxn ang="0">
                      <a:pos x="2832" y="312"/>
                    </a:cxn>
                    <a:cxn ang="0">
                      <a:pos x="2847" y="499"/>
                    </a:cxn>
                    <a:cxn ang="0">
                      <a:pos x="2848" y="632"/>
                    </a:cxn>
                    <a:cxn ang="0">
                      <a:pos x="2816" y="824"/>
                    </a:cxn>
                    <a:cxn ang="0">
                      <a:pos x="2768" y="936"/>
                    </a:cxn>
                    <a:cxn ang="0">
                      <a:pos x="2800" y="1008"/>
                    </a:cxn>
                    <a:cxn ang="0">
                      <a:pos x="176" y="1048"/>
                    </a:cxn>
                    <a:cxn ang="0">
                      <a:pos x="80" y="920"/>
                    </a:cxn>
                    <a:cxn ang="0">
                      <a:pos x="16" y="760"/>
                    </a:cxn>
                    <a:cxn ang="0">
                      <a:pos x="0" y="624"/>
                    </a:cxn>
                    <a:cxn ang="0">
                      <a:pos x="0" y="504"/>
                    </a:cxn>
                    <a:cxn ang="0">
                      <a:pos x="8" y="320"/>
                    </a:cxn>
                    <a:cxn ang="0">
                      <a:pos x="40" y="176"/>
                    </a:cxn>
                    <a:cxn ang="0">
                      <a:pos x="104" y="32"/>
                    </a:cxn>
                  </a:cxnLst>
                  <a:rect l="0" t="0" r="r" b="b"/>
                  <a:pathLst>
                    <a:path w="2848" h="1048">
                      <a:moveTo>
                        <a:pt x="136" y="32"/>
                      </a:moveTo>
                      <a:lnTo>
                        <a:pt x="2720" y="0"/>
                      </a:lnTo>
                      <a:lnTo>
                        <a:pt x="2781" y="139"/>
                      </a:lnTo>
                      <a:lnTo>
                        <a:pt x="2832" y="312"/>
                      </a:lnTo>
                      <a:lnTo>
                        <a:pt x="2847" y="499"/>
                      </a:lnTo>
                      <a:lnTo>
                        <a:pt x="2848" y="632"/>
                      </a:lnTo>
                      <a:lnTo>
                        <a:pt x="2816" y="824"/>
                      </a:lnTo>
                      <a:lnTo>
                        <a:pt x="2768" y="936"/>
                      </a:lnTo>
                      <a:lnTo>
                        <a:pt x="2800" y="1008"/>
                      </a:lnTo>
                      <a:lnTo>
                        <a:pt x="176" y="1048"/>
                      </a:lnTo>
                      <a:lnTo>
                        <a:pt x="80" y="920"/>
                      </a:lnTo>
                      <a:lnTo>
                        <a:pt x="16" y="760"/>
                      </a:lnTo>
                      <a:lnTo>
                        <a:pt x="0" y="624"/>
                      </a:lnTo>
                      <a:lnTo>
                        <a:pt x="0" y="504"/>
                      </a:lnTo>
                      <a:lnTo>
                        <a:pt x="8" y="320"/>
                      </a:lnTo>
                      <a:lnTo>
                        <a:pt x="40" y="176"/>
                      </a:lnTo>
                      <a:lnTo>
                        <a:pt x="104" y="32"/>
                      </a:lnTo>
                    </a:path>
                  </a:pathLst>
                </a:custGeom>
                <a:gradFill rotWithShape="1">
                  <a:gsLst>
                    <a:gs pos="0">
                      <a:schemeClr val="bg2"/>
                    </a:gs>
                    <a:gs pos="100000">
                      <a:srgbClr val="333333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99190" dir="18588334" algn="ctr" rotWithShape="0">
                    <a:schemeClr val="tx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4" name="Group 108"/>
                <p:cNvGrpSpPr>
                  <a:grpSpLocks/>
                </p:cNvGrpSpPr>
                <p:nvPr/>
              </p:nvGrpSpPr>
              <p:grpSpPr bwMode="auto">
                <a:xfrm>
                  <a:off x="3495" y="2560"/>
                  <a:ext cx="353" cy="212"/>
                  <a:chOff x="2299" y="1640"/>
                  <a:chExt cx="427" cy="336"/>
                </a:xfrm>
              </p:grpSpPr>
              <p:sp>
                <p:nvSpPr>
                  <p:cNvPr id="169069" name="Oval 109"/>
                  <p:cNvSpPr>
                    <a:spLocks noChangeArrowheads="1"/>
                  </p:cNvSpPr>
                  <p:nvPr/>
                </p:nvSpPr>
                <p:spPr bwMode="auto">
                  <a:xfrm>
                    <a:off x="2299" y="1808"/>
                    <a:ext cx="410" cy="16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070" name="Freeform 110"/>
                  <p:cNvSpPr>
                    <a:spLocks/>
                  </p:cNvSpPr>
                  <p:nvPr/>
                </p:nvSpPr>
                <p:spPr bwMode="auto">
                  <a:xfrm>
                    <a:off x="2316" y="1724"/>
                    <a:ext cx="376" cy="135"/>
                  </a:xfrm>
                  <a:custGeom>
                    <a:avLst/>
                    <a:gdLst/>
                    <a:ahLst/>
                    <a:cxnLst>
                      <a:cxn ang="0">
                        <a:pos x="0" y="128"/>
                      </a:cxn>
                      <a:cxn ang="0">
                        <a:pos x="0" y="0"/>
                      </a:cxn>
                      <a:cxn ang="0">
                        <a:pos x="352" y="0"/>
                      </a:cxn>
                      <a:cxn ang="0">
                        <a:pos x="352" y="128"/>
                      </a:cxn>
                    </a:cxnLst>
                    <a:rect l="0" t="0" r="r" b="b"/>
                    <a:pathLst>
                      <a:path w="352" h="128">
                        <a:moveTo>
                          <a:pt x="0" y="128"/>
                        </a:moveTo>
                        <a:lnTo>
                          <a:pt x="0" y="0"/>
                        </a:lnTo>
                        <a:lnTo>
                          <a:pt x="352" y="0"/>
                        </a:lnTo>
                        <a:lnTo>
                          <a:pt x="352" y="128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0000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071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2299" y="1640"/>
                    <a:ext cx="427" cy="15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69072" name="Oval 112"/>
                <p:cNvSpPr>
                  <a:spLocks noChangeArrowheads="1"/>
                </p:cNvSpPr>
                <p:nvPr/>
              </p:nvSpPr>
              <p:spPr bwMode="auto">
                <a:xfrm>
                  <a:off x="3942" y="2697"/>
                  <a:ext cx="233" cy="83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rgbClr val="333333"/>
                    </a:gs>
                  </a:gsLst>
                  <a:path path="shape">
                    <a:fillToRect l="50000" t="50000" r="50000" b="50000"/>
                  </a:path>
                </a:gra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808080"/>
                  </a:outerShdw>
                </a:effectLst>
              </p:spPr>
              <p:txBody>
                <a:bodyPr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5" name="Group 113"/>
                <p:cNvGrpSpPr>
                  <a:grpSpLocks/>
                </p:cNvGrpSpPr>
                <p:nvPr/>
              </p:nvGrpSpPr>
              <p:grpSpPr bwMode="auto">
                <a:xfrm>
                  <a:off x="2248" y="2572"/>
                  <a:ext cx="353" cy="213"/>
                  <a:chOff x="2299" y="1640"/>
                  <a:chExt cx="427" cy="336"/>
                </a:xfrm>
              </p:grpSpPr>
              <p:sp>
                <p:nvSpPr>
                  <p:cNvPr id="169074" name="Oval 114"/>
                  <p:cNvSpPr>
                    <a:spLocks noChangeArrowheads="1"/>
                  </p:cNvSpPr>
                  <p:nvPr/>
                </p:nvSpPr>
                <p:spPr bwMode="auto">
                  <a:xfrm>
                    <a:off x="2299" y="1808"/>
                    <a:ext cx="410" cy="16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075" name="Freeform 115"/>
                  <p:cNvSpPr>
                    <a:spLocks/>
                  </p:cNvSpPr>
                  <p:nvPr/>
                </p:nvSpPr>
                <p:spPr bwMode="auto">
                  <a:xfrm>
                    <a:off x="2316" y="1724"/>
                    <a:ext cx="376" cy="135"/>
                  </a:xfrm>
                  <a:custGeom>
                    <a:avLst/>
                    <a:gdLst/>
                    <a:ahLst/>
                    <a:cxnLst>
                      <a:cxn ang="0">
                        <a:pos x="0" y="128"/>
                      </a:cxn>
                      <a:cxn ang="0">
                        <a:pos x="0" y="0"/>
                      </a:cxn>
                      <a:cxn ang="0">
                        <a:pos x="352" y="0"/>
                      </a:cxn>
                      <a:cxn ang="0">
                        <a:pos x="352" y="128"/>
                      </a:cxn>
                    </a:cxnLst>
                    <a:rect l="0" t="0" r="r" b="b"/>
                    <a:pathLst>
                      <a:path w="352" h="128">
                        <a:moveTo>
                          <a:pt x="0" y="128"/>
                        </a:moveTo>
                        <a:lnTo>
                          <a:pt x="0" y="0"/>
                        </a:lnTo>
                        <a:lnTo>
                          <a:pt x="352" y="0"/>
                        </a:lnTo>
                        <a:lnTo>
                          <a:pt x="352" y="128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0000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076" name="Oval 116"/>
                  <p:cNvSpPr>
                    <a:spLocks noChangeArrowheads="1"/>
                  </p:cNvSpPr>
                  <p:nvPr/>
                </p:nvSpPr>
                <p:spPr bwMode="auto">
                  <a:xfrm>
                    <a:off x="2299" y="1640"/>
                    <a:ext cx="427" cy="15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6" name="Group 117"/>
              <p:cNvGrpSpPr>
                <a:grpSpLocks/>
              </p:cNvGrpSpPr>
              <p:nvPr/>
            </p:nvGrpSpPr>
            <p:grpSpPr bwMode="auto">
              <a:xfrm>
                <a:off x="5424" y="2976"/>
                <a:ext cx="192" cy="144"/>
                <a:chOff x="3981" y="3391"/>
                <a:chExt cx="321" cy="199"/>
              </a:xfrm>
            </p:grpSpPr>
            <p:sp>
              <p:nvSpPr>
                <p:cNvPr id="169078" name="Line 118"/>
                <p:cNvSpPr>
                  <a:spLocks noChangeShapeType="1"/>
                </p:cNvSpPr>
                <p:nvPr/>
              </p:nvSpPr>
              <p:spPr bwMode="auto">
                <a:xfrm rot="-1131">
                  <a:off x="4089" y="3392"/>
                  <a:ext cx="2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079" name="Line 119"/>
                <p:cNvSpPr>
                  <a:spLocks noChangeShapeType="1"/>
                </p:cNvSpPr>
                <p:nvPr/>
              </p:nvSpPr>
              <p:spPr bwMode="auto">
                <a:xfrm rot="-1131">
                  <a:off x="4149" y="3391"/>
                  <a:ext cx="3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080" name="Line 120"/>
                <p:cNvSpPr>
                  <a:spLocks noChangeShapeType="1"/>
                </p:cNvSpPr>
                <p:nvPr/>
              </p:nvSpPr>
              <p:spPr bwMode="auto">
                <a:xfrm rot="-1131">
                  <a:off x="4089" y="3392"/>
                  <a:ext cx="2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081" name="Line 121"/>
                <p:cNvSpPr>
                  <a:spLocks noChangeShapeType="1"/>
                </p:cNvSpPr>
                <p:nvPr/>
              </p:nvSpPr>
              <p:spPr bwMode="auto">
                <a:xfrm rot="-1131">
                  <a:off x="4149" y="3391"/>
                  <a:ext cx="3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082" name="Freeform 122"/>
                <p:cNvSpPr>
                  <a:spLocks noEditPoints="1"/>
                </p:cNvSpPr>
                <p:nvPr/>
              </p:nvSpPr>
              <p:spPr bwMode="auto">
                <a:xfrm rot="-1131">
                  <a:off x="3981" y="3473"/>
                  <a:ext cx="321" cy="3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17" name="Group 123"/>
            <p:cNvGrpSpPr>
              <a:grpSpLocks/>
            </p:cNvGrpSpPr>
            <p:nvPr/>
          </p:nvGrpSpPr>
          <p:grpSpPr bwMode="auto">
            <a:xfrm>
              <a:off x="4224" y="48"/>
              <a:ext cx="1344" cy="816"/>
              <a:chOff x="723" y="872"/>
              <a:chExt cx="2390" cy="1386"/>
            </a:xfrm>
          </p:grpSpPr>
          <p:grpSp>
            <p:nvGrpSpPr>
              <p:cNvPr id="18" name="Group 124"/>
              <p:cNvGrpSpPr>
                <a:grpSpLocks/>
              </p:cNvGrpSpPr>
              <p:nvPr/>
            </p:nvGrpSpPr>
            <p:grpSpPr bwMode="auto">
              <a:xfrm>
                <a:off x="2087" y="1824"/>
                <a:ext cx="409" cy="434"/>
                <a:chOff x="2298" y="1822"/>
                <a:chExt cx="409" cy="434"/>
              </a:xfrm>
            </p:grpSpPr>
            <p:grpSp>
              <p:nvGrpSpPr>
                <p:cNvPr id="19" name="Group 125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20" name="Group 126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21" name="Group 1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69088" name="Oval 1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9089" name="Oval 1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22" name="Group 1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69091" name="Oval 1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9092" name="Oval 1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23" name="Group 133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69094" name="Freeform 134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9095" name="Freeform 13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24" name="Group 13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25" name="Group 137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69098" name="Oval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9099" name="Oval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26" name="Group 140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69101" name="Oval 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9102" name="Oval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27" name="Group 14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69104" name="Freeform 14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105" name="Freeform 14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8" name="Group 14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69107" name="Oval 147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108" name="Oval 14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9" name="Group 14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69110" name="Oval 150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111" name="Oval 15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30" name="Group 152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69113" name="Oval 153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114" name="Oval 15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31" name="Group 155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69116" name="Oval 156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117" name="Oval 15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281" name="Group 158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69119" name="Freeform 15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120" name="Freeform 16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69284" name="Group 161"/>
              <p:cNvGrpSpPr>
                <a:grpSpLocks/>
              </p:cNvGrpSpPr>
              <p:nvPr/>
            </p:nvGrpSpPr>
            <p:grpSpPr bwMode="auto">
              <a:xfrm>
                <a:off x="1511" y="1824"/>
                <a:ext cx="409" cy="434"/>
                <a:chOff x="2298" y="1822"/>
                <a:chExt cx="409" cy="434"/>
              </a:xfrm>
            </p:grpSpPr>
            <p:grpSp>
              <p:nvGrpSpPr>
                <p:cNvPr id="169287" name="Group 162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69288" name="Group 163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69291" name="Group 16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69125" name="Oval 1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9126" name="Oval 1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9294" name="Group 1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69128" name="Oval 1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9129" name="Oval 1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169297" name="Group 170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69131" name="Freeform 171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9132" name="Freeform 172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69300" name="Group 17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69303" name="Group 174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69135" name="Oval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9136" name="Oval 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9306" name="Group 177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69138" name="Oval 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9139" name="Oval 1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69309" name="Group 18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69141" name="Freeform 18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142" name="Freeform 18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312" name="Group 18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69144" name="Oval 18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145" name="Oval 18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313" name="Group 18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69147" name="Oval 18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148" name="Oval 18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316" name="Group 189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69150" name="Oval 190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151" name="Oval 19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319" name="Group 192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69153" name="Oval 193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154" name="Oval 19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322" name="Group 195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69156" name="Freeform 19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157" name="Freeform 19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69325" name="Group 198"/>
              <p:cNvGrpSpPr>
                <a:grpSpLocks/>
              </p:cNvGrpSpPr>
              <p:nvPr/>
            </p:nvGrpSpPr>
            <p:grpSpPr bwMode="auto">
              <a:xfrm>
                <a:off x="2793" y="1608"/>
                <a:ext cx="320" cy="321"/>
                <a:chOff x="0" y="2496"/>
                <a:chExt cx="304" cy="285"/>
              </a:xfrm>
            </p:grpSpPr>
            <p:sp>
              <p:nvSpPr>
                <p:cNvPr id="169159" name="Line 199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160" name="Freeform 200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69328" name="Group 201"/>
              <p:cNvGrpSpPr>
                <a:grpSpLocks/>
              </p:cNvGrpSpPr>
              <p:nvPr/>
            </p:nvGrpSpPr>
            <p:grpSpPr bwMode="auto">
              <a:xfrm>
                <a:off x="1056" y="1822"/>
                <a:ext cx="405" cy="434"/>
                <a:chOff x="1177" y="1822"/>
                <a:chExt cx="405" cy="434"/>
              </a:xfrm>
            </p:grpSpPr>
            <p:grpSp>
              <p:nvGrpSpPr>
                <p:cNvPr id="169331" name="Group 202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169334" name="Group 203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grpSp>
                  <p:nvGrpSpPr>
                    <p:cNvPr id="169338" name="Group 20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169165" name="Oval 2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9166" name="Oval 20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9342" name="Group 20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69168" name="Oval 2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9169" name="Oval 20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169351" name="Group 210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69171" name="Freeform 211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9172" name="Freeform 212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69356" name="Group 213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169361" name="Group 214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169175" name="Oval 2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9176" name="Oval 2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9362" name="Group 217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69178" name="Oval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9179" name="Oval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69363" name="Group 220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69181" name="Freeform 221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182" name="Freeform 222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364" name="Group 223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169184" name="Oval 224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185" name="Oval 225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365" name="Group 226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69187" name="Oval 227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188" name="Oval 228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368" name="Group 229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169190" name="Oval 230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191" name="Oval 231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371" name="Group 232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69193" name="Oval 233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194" name="Oval 234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374" name="Group 235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69196" name="Freeform 236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197" name="Freeform 237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69375" name="Group 238"/>
              <p:cNvGrpSpPr>
                <a:grpSpLocks/>
              </p:cNvGrpSpPr>
              <p:nvPr/>
            </p:nvGrpSpPr>
            <p:grpSpPr bwMode="auto">
              <a:xfrm>
                <a:off x="2519" y="1822"/>
                <a:ext cx="409" cy="434"/>
                <a:chOff x="2298" y="1822"/>
                <a:chExt cx="409" cy="434"/>
              </a:xfrm>
            </p:grpSpPr>
            <p:grpSp>
              <p:nvGrpSpPr>
                <p:cNvPr id="169378" name="Group 239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69381" name="Group 240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69384" name="Group 2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69202" name="Oval 2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9203" name="Oval 2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9387" name="Group 2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69205" name="Oval 2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9206" name="Oval 2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169390" name="Group 247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69208" name="Freeform 248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9209" name="Freeform 24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69393" name="Group 25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69396" name="Group 251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69212" name="Oval 2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9213" name="Oval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9399" name="Group 254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69215" name="Oval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9216" name="Oval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69400" name="Group 25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69218" name="Freeform 25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219" name="Freeform 25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401" name="Group 26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69221" name="Oval 26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222" name="Oval 26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402" name="Group 26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69224" name="Oval 26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225" name="Oval 26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405" name="Group 26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69227" name="Oval 267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228" name="Oval 26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408" name="Group 26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69230" name="Oval 270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231" name="Oval 27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411" name="Group 272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69233" name="Freeform 27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234" name="Freeform 27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69235" name="Freeform 275"/>
              <p:cNvSpPr>
                <a:spLocks/>
              </p:cNvSpPr>
              <p:nvPr/>
            </p:nvSpPr>
            <p:spPr bwMode="auto">
              <a:xfrm>
                <a:off x="879" y="1608"/>
                <a:ext cx="4" cy="2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32"/>
                  </a:cxn>
                </a:cxnLst>
                <a:rect l="0" t="0" r="r" b="b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69412" name="Group 276"/>
              <p:cNvGrpSpPr>
                <a:grpSpLocks/>
              </p:cNvGrpSpPr>
              <p:nvPr/>
            </p:nvGrpSpPr>
            <p:grpSpPr bwMode="auto">
              <a:xfrm>
                <a:off x="723" y="1608"/>
                <a:ext cx="320" cy="321"/>
                <a:chOff x="0" y="2496"/>
                <a:chExt cx="304" cy="285"/>
              </a:xfrm>
            </p:grpSpPr>
            <p:sp>
              <p:nvSpPr>
                <p:cNvPr id="169237" name="Line 277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238" name="Freeform 278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69239" name="Freeform 279"/>
              <p:cNvSpPr>
                <a:spLocks/>
              </p:cNvSpPr>
              <p:nvPr/>
            </p:nvSpPr>
            <p:spPr bwMode="auto">
              <a:xfrm>
                <a:off x="992" y="1095"/>
                <a:ext cx="2088" cy="891"/>
              </a:xfrm>
              <a:custGeom>
                <a:avLst/>
                <a:gdLst/>
                <a:ahLst/>
                <a:cxnLst>
                  <a:cxn ang="0">
                    <a:pos x="0" y="143"/>
                  </a:cxn>
                  <a:cxn ang="0">
                    <a:pos x="110" y="0"/>
                  </a:cxn>
                  <a:cxn ang="0">
                    <a:pos x="1668" y="0"/>
                  </a:cxn>
                  <a:cxn ang="0">
                    <a:pos x="1875" y="99"/>
                  </a:cxn>
                  <a:cxn ang="0">
                    <a:pos x="2088" y="513"/>
                  </a:cxn>
                  <a:cxn ang="0">
                    <a:pos x="2072" y="881"/>
                  </a:cxn>
                  <a:cxn ang="0">
                    <a:pos x="1771" y="891"/>
                  </a:cxn>
                  <a:cxn ang="0">
                    <a:pos x="110" y="891"/>
                  </a:cxn>
                  <a:cxn ang="0">
                    <a:pos x="6" y="792"/>
                  </a:cxn>
                  <a:cxn ang="0">
                    <a:pos x="8" y="131"/>
                  </a:cxn>
                </a:cxnLst>
                <a:rect l="0" t="0" r="r" b="b"/>
                <a:pathLst>
                  <a:path w="2088" h="891">
                    <a:moveTo>
                      <a:pt x="0" y="143"/>
                    </a:moveTo>
                    <a:lnTo>
                      <a:pt x="110" y="0"/>
                    </a:lnTo>
                    <a:lnTo>
                      <a:pt x="1668" y="0"/>
                    </a:lnTo>
                    <a:lnTo>
                      <a:pt x="1875" y="99"/>
                    </a:lnTo>
                    <a:lnTo>
                      <a:pt x="2088" y="513"/>
                    </a:lnTo>
                    <a:lnTo>
                      <a:pt x="2072" y="881"/>
                    </a:lnTo>
                    <a:lnTo>
                      <a:pt x="1771" y="891"/>
                    </a:lnTo>
                    <a:lnTo>
                      <a:pt x="110" y="891"/>
                    </a:lnTo>
                    <a:lnTo>
                      <a:pt x="6" y="792"/>
                    </a:lnTo>
                    <a:lnTo>
                      <a:pt x="8" y="131"/>
                    </a:lnTo>
                  </a:path>
                </a:pathLst>
              </a:custGeom>
              <a:gradFill rotWithShape="1">
                <a:gsLst>
                  <a:gs pos="0">
                    <a:srgbClr val="33CCFF"/>
                  </a:gs>
                  <a:gs pos="50000">
                    <a:srgbClr val="0000FF"/>
                  </a:gs>
                  <a:gs pos="100000">
                    <a:srgbClr val="33CCFF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240" name="Rectangle 280"/>
              <p:cNvSpPr>
                <a:spLocks noChangeArrowheads="1"/>
              </p:cNvSpPr>
              <p:nvPr/>
            </p:nvSpPr>
            <p:spPr bwMode="auto">
              <a:xfrm>
                <a:off x="1093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241" name="Rectangle 281"/>
              <p:cNvSpPr>
                <a:spLocks noChangeArrowheads="1"/>
              </p:cNvSpPr>
              <p:nvPr/>
            </p:nvSpPr>
            <p:spPr bwMode="auto">
              <a:xfrm>
                <a:off x="1526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242" name="Rectangle 282"/>
              <p:cNvSpPr>
                <a:spLocks noChangeArrowheads="1"/>
              </p:cNvSpPr>
              <p:nvPr/>
            </p:nvSpPr>
            <p:spPr bwMode="auto">
              <a:xfrm>
                <a:off x="2408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69415" name="Group 283"/>
              <p:cNvGrpSpPr>
                <a:grpSpLocks/>
              </p:cNvGrpSpPr>
              <p:nvPr/>
            </p:nvGrpSpPr>
            <p:grpSpPr bwMode="auto">
              <a:xfrm>
                <a:off x="1346" y="960"/>
                <a:ext cx="202" cy="192"/>
                <a:chOff x="5136" y="1968"/>
                <a:chExt cx="192" cy="171"/>
              </a:xfrm>
            </p:grpSpPr>
            <p:sp>
              <p:nvSpPr>
                <p:cNvPr id="169244" name="Oval 284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245" name="Freeform 285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69246" name="Freeform 286"/>
              <p:cNvSpPr>
                <a:spLocks/>
              </p:cNvSpPr>
              <p:nvPr/>
            </p:nvSpPr>
            <p:spPr bwMode="auto">
              <a:xfrm>
                <a:off x="1043" y="1878"/>
                <a:ext cx="181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247" name="Freeform 287"/>
              <p:cNvSpPr>
                <a:spLocks/>
              </p:cNvSpPr>
              <p:nvPr/>
            </p:nvSpPr>
            <p:spPr bwMode="auto">
              <a:xfrm>
                <a:off x="1007" y="1229"/>
                <a:ext cx="185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62" y="0"/>
                  </a:cxn>
                </a:cxnLst>
                <a:rect l="0" t="0" r="r" b="b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69418" name="Group 288"/>
              <p:cNvGrpSpPr>
                <a:grpSpLocks/>
              </p:cNvGrpSpPr>
              <p:nvPr/>
            </p:nvGrpSpPr>
            <p:grpSpPr bwMode="auto">
              <a:xfrm>
                <a:off x="2305" y="960"/>
                <a:ext cx="202" cy="192"/>
                <a:chOff x="5136" y="1968"/>
                <a:chExt cx="192" cy="171"/>
              </a:xfrm>
            </p:grpSpPr>
            <p:sp>
              <p:nvSpPr>
                <p:cNvPr id="169249" name="Oval 289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250" name="Freeform 290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69251" name="Freeform 291"/>
              <p:cNvSpPr>
                <a:spLocks/>
              </p:cNvSpPr>
              <p:nvPr/>
            </p:nvSpPr>
            <p:spPr bwMode="auto">
              <a:xfrm>
                <a:off x="1245" y="1662"/>
                <a:ext cx="17" cy="35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6" y="0"/>
                  </a:cxn>
                  <a:cxn ang="0">
                    <a:pos x="0" y="31"/>
                  </a:cxn>
                </a:cxnLst>
                <a:rect l="0" t="0" r="r" b="b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252" name="Freeform 292"/>
              <p:cNvSpPr>
                <a:spLocks/>
              </p:cNvSpPr>
              <p:nvPr/>
            </p:nvSpPr>
            <p:spPr bwMode="auto">
              <a:xfrm>
                <a:off x="1070" y="1284"/>
                <a:ext cx="225" cy="594"/>
              </a:xfrm>
              <a:custGeom>
                <a:avLst/>
                <a:gdLst/>
                <a:ahLst/>
                <a:cxnLst>
                  <a:cxn ang="0">
                    <a:pos x="214" y="528"/>
                  </a:cxn>
                  <a:cxn ang="0">
                    <a:pos x="214" y="0"/>
                  </a:cxn>
                  <a:cxn ang="0">
                    <a:pos x="0" y="2"/>
                  </a:cxn>
                  <a:cxn ang="0">
                    <a:pos x="0" y="527"/>
                  </a:cxn>
                  <a:cxn ang="0">
                    <a:pos x="214" y="528"/>
                  </a:cxn>
                </a:cxnLst>
                <a:rect l="0" t="0" r="r" b="b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253" name="Freeform 293"/>
              <p:cNvSpPr>
                <a:spLocks/>
              </p:cNvSpPr>
              <p:nvPr/>
            </p:nvSpPr>
            <p:spPr bwMode="auto">
              <a:xfrm>
                <a:off x="2664" y="1200"/>
                <a:ext cx="432" cy="520"/>
              </a:xfrm>
              <a:custGeom>
                <a:avLst/>
                <a:gdLst/>
                <a:ahLst/>
                <a:cxnLst>
                  <a:cxn ang="0">
                    <a:pos x="216" y="0"/>
                  </a:cxn>
                  <a:cxn ang="0">
                    <a:pos x="0" y="136"/>
                  </a:cxn>
                  <a:cxn ang="0">
                    <a:pos x="64" y="520"/>
                  </a:cxn>
                  <a:cxn ang="0">
                    <a:pos x="400" y="520"/>
                  </a:cxn>
                  <a:cxn ang="0">
                    <a:pos x="432" y="424"/>
                  </a:cxn>
                </a:cxnLst>
                <a:rect l="0" t="0" r="r" b="b"/>
                <a:pathLst>
                  <a:path w="432" h="520">
                    <a:moveTo>
                      <a:pt x="216" y="0"/>
                    </a:moveTo>
                    <a:lnTo>
                      <a:pt x="0" y="136"/>
                    </a:lnTo>
                    <a:lnTo>
                      <a:pt x="64" y="520"/>
                    </a:lnTo>
                    <a:lnTo>
                      <a:pt x="400" y="520"/>
                    </a:lnTo>
                    <a:lnTo>
                      <a:pt x="432" y="424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254" name="Rectangle 294"/>
              <p:cNvSpPr>
                <a:spLocks noChangeArrowheads="1"/>
              </p:cNvSpPr>
              <p:nvPr/>
            </p:nvSpPr>
            <p:spPr bwMode="auto">
              <a:xfrm>
                <a:off x="2120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255" name="Freeform 295"/>
              <p:cNvSpPr>
                <a:spLocks/>
              </p:cNvSpPr>
              <p:nvPr/>
            </p:nvSpPr>
            <p:spPr bwMode="auto">
              <a:xfrm>
                <a:off x="1832" y="872"/>
                <a:ext cx="784" cy="328"/>
              </a:xfrm>
              <a:custGeom>
                <a:avLst/>
                <a:gdLst/>
                <a:ahLst/>
                <a:cxnLst>
                  <a:cxn ang="0">
                    <a:pos x="328" y="280"/>
                  </a:cxn>
                  <a:cxn ang="0">
                    <a:pos x="0" y="0"/>
                  </a:cxn>
                  <a:cxn ang="0">
                    <a:pos x="784" y="0"/>
                  </a:cxn>
                  <a:cxn ang="0">
                    <a:pos x="232" y="328"/>
                  </a:cxn>
                </a:cxnLst>
                <a:rect l="0" t="0" r="r" b="b"/>
                <a:pathLst>
                  <a:path w="784" h="328">
                    <a:moveTo>
                      <a:pt x="328" y="280"/>
                    </a:moveTo>
                    <a:lnTo>
                      <a:pt x="0" y="0"/>
                    </a:lnTo>
                    <a:lnTo>
                      <a:pt x="784" y="0"/>
                    </a:lnTo>
                    <a:lnTo>
                      <a:pt x="232" y="32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256" name="Rectangle 296"/>
              <p:cNvSpPr>
                <a:spLocks noChangeArrowheads="1"/>
              </p:cNvSpPr>
              <p:nvPr/>
            </p:nvSpPr>
            <p:spPr bwMode="auto">
              <a:xfrm>
                <a:off x="1824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69421" name="Group 297"/>
          <p:cNvGrpSpPr>
            <a:grpSpLocks/>
          </p:cNvGrpSpPr>
          <p:nvPr/>
        </p:nvGrpSpPr>
        <p:grpSpPr bwMode="auto">
          <a:xfrm rot="200118" flipH="1">
            <a:off x="9144000" y="4191000"/>
            <a:ext cx="2590800" cy="762000"/>
            <a:chOff x="3339" y="1152"/>
            <a:chExt cx="2277" cy="672"/>
          </a:xfrm>
        </p:grpSpPr>
        <p:grpSp>
          <p:nvGrpSpPr>
            <p:cNvPr id="169424" name="Group 298"/>
            <p:cNvGrpSpPr>
              <a:grpSpLocks/>
            </p:cNvGrpSpPr>
            <p:nvPr/>
          </p:nvGrpSpPr>
          <p:grpSpPr bwMode="auto">
            <a:xfrm>
              <a:off x="4365" y="1528"/>
              <a:ext cx="103" cy="146"/>
              <a:chOff x="0" y="2496"/>
              <a:chExt cx="304" cy="285"/>
            </a:xfrm>
          </p:grpSpPr>
          <p:sp>
            <p:nvSpPr>
              <p:cNvPr id="169259" name="Line 299"/>
              <p:cNvSpPr>
                <a:spLocks noChangeShapeType="1"/>
              </p:cNvSpPr>
              <p:nvPr/>
            </p:nvSpPr>
            <p:spPr bwMode="auto">
              <a:xfrm>
                <a:off x="148" y="2496"/>
                <a:ext cx="3" cy="28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260" name="Freeform 300"/>
              <p:cNvSpPr>
                <a:spLocks noEditPoints="1"/>
              </p:cNvSpPr>
              <p:nvPr/>
            </p:nvSpPr>
            <p:spPr bwMode="auto">
              <a:xfrm>
                <a:off x="0" y="2592"/>
                <a:ext cx="304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" y="0"/>
                  </a:cxn>
                  <a:cxn ang="0">
                    <a:pos x="18" y="18"/>
                  </a:cxn>
                  <a:cxn ang="0">
                    <a:pos x="0" y="18"/>
                  </a:cxn>
                  <a:cxn ang="0">
                    <a:pos x="0" y="0"/>
                  </a:cxn>
                  <a:cxn ang="0">
                    <a:pos x="36" y="0"/>
                  </a:cxn>
                  <a:cxn ang="0">
                    <a:pos x="54" y="0"/>
                  </a:cxn>
                  <a:cxn ang="0">
                    <a:pos x="54" y="18"/>
                  </a:cxn>
                  <a:cxn ang="0">
                    <a:pos x="36" y="18"/>
                  </a:cxn>
                  <a:cxn ang="0">
                    <a:pos x="36" y="0"/>
                  </a:cxn>
                  <a:cxn ang="0">
                    <a:pos x="72" y="0"/>
                  </a:cxn>
                  <a:cxn ang="0">
                    <a:pos x="90" y="0"/>
                  </a:cxn>
                  <a:cxn ang="0">
                    <a:pos x="90" y="18"/>
                  </a:cxn>
                  <a:cxn ang="0">
                    <a:pos x="72" y="18"/>
                  </a:cxn>
                  <a:cxn ang="0">
                    <a:pos x="72" y="0"/>
                  </a:cxn>
                  <a:cxn ang="0">
                    <a:pos x="108" y="0"/>
                  </a:cxn>
                  <a:cxn ang="0">
                    <a:pos x="126" y="0"/>
                  </a:cxn>
                  <a:cxn ang="0">
                    <a:pos x="126" y="18"/>
                  </a:cxn>
                  <a:cxn ang="0">
                    <a:pos x="108" y="18"/>
                  </a:cxn>
                  <a:cxn ang="0">
                    <a:pos x="108" y="0"/>
                  </a:cxn>
                  <a:cxn ang="0">
                    <a:pos x="144" y="0"/>
                  </a:cxn>
                  <a:cxn ang="0">
                    <a:pos x="162" y="0"/>
                  </a:cxn>
                  <a:cxn ang="0">
                    <a:pos x="162" y="18"/>
                  </a:cxn>
                  <a:cxn ang="0">
                    <a:pos x="144" y="18"/>
                  </a:cxn>
                  <a:cxn ang="0">
                    <a:pos x="144" y="0"/>
                  </a:cxn>
                  <a:cxn ang="0">
                    <a:pos x="180" y="0"/>
                  </a:cxn>
                  <a:cxn ang="0">
                    <a:pos x="190" y="0"/>
                  </a:cxn>
                  <a:cxn ang="0">
                    <a:pos x="190" y="18"/>
                  </a:cxn>
                  <a:cxn ang="0">
                    <a:pos x="180" y="18"/>
                  </a:cxn>
                  <a:cxn ang="0">
                    <a:pos x="180" y="0"/>
                  </a:cxn>
                </a:cxnLst>
                <a:rect l="0" t="0" r="r" b="b"/>
                <a:pathLst>
                  <a:path w="190" h="18">
                    <a:moveTo>
                      <a:pt x="0" y="0"/>
                    </a:moveTo>
                    <a:lnTo>
                      <a:pt x="18" y="0"/>
                    </a:lnTo>
                    <a:lnTo>
                      <a:pt x="18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4" y="0"/>
                    </a:lnTo>
                    <a:lnTo>
                      <a:pt x="54" y="18"/>
                    </a:lnTo>
                    <a:lnTo>
                      <a:pt x="36" y="18"/>
                    </a:lnTo>
                    <a:lnTo>
                      <a:pt x="36" y="0"/>
                    </a:lnTo>
                    <a:close/>
                    <a:moveTo>
                      <a:pt x="72" y="0"/>
                    </a:moveTo>
                    <a:lnTo>
                      <a:pt x="90" y="0"/>
                    </a:lnTo>
                    <a:lnTo>
                      <a:pt x="90" y="18"/>
                    </a:lnTo>
                    <a:lnTo>
                      <a:pt x="72" y="18"/>
                    </a:lnTo>
                    <a:lnTo>
                      <a:pt x="72" y="0"/>
                    </a:lnTo>
                    <a:close/>
                    <a:moveTo>
                      <a:pt x="108" y="0"/>
                    </a:moveTo>
                    <a:lnTo>
                      <a:pt x="126" y="0"/>
                    </a:lnTo>
                    <a:lnTo>
                      <a:pt x="126" y="18"/>
                    </a:lnTo>
                    <a:lnTo>
                      <a:pt x="108" y="18"/>
                    </a:lnTo>
                    <a:lnTo>
                      <a:pt x="108" y="0"/>
                    </a:lnTo>
                    <a:close/>
                    <a:moveTo>
                      <a:pt x="144" y="0"/>
                    </a:moveTo>
                    <a:lnTo>
                      <a:pt x="162" y="0"/>
                    </a:lnTo>
                    <a:lnTo>
                      <a:pt x="162" y="18"/>
                    </a:lnTo>
                    <a:lnTo>
                      <a:pt x="144" y="18"/>
                    </a:lnTo>
                    <a:lnTo>
                      <a:pt x="144" y="0"/>
                    </a:lnTo>
                    <a:close/>
                    <a:moveTo>
                      <a:pt x="180" y="0"/>
                    </a:moveTo>
                    <a:lnTo>
                      <a:pt x="190" y="0"/>
                    </a:lnTo>
                    <a:lnTo>
                      <a:pt x="190" y="18"/>
                    </a:lnTo>
                    <a:lnTo>
                      <a:pt x="180" y="1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9427" name="Group 301"/>
            <p:cNvGrpSpPr>
              <a:grpSpLocks/>
            </p:cNvGrpSpPr>
            <p:nvPr/>
          </p:nvGrpSpPr>
          <p:grpSpPr bwMode="auto">
            <a:xfrm>
              <a:off x="3339" y="1528"/>
              <a:ext cx="151" cy="146"/>
              <a:chOff x="0" y="2496"/>
              <a:chExt cx="304" cy="285"/>
            </a:xfrm>
          </p:grpSpPr>
          <p:sp>
            <p:nvSpPr>
              <p:cNvPr id="169262" name="Line 302"/>
              <p:cNvSpPr>
                <a:spLocks noChangeShapeType="1"/>
              </p:cNvSpPr>
              <p:nvPr/>
            </p:nvSpPr>
            <p:spPr bwMode="auto">
              <a:xfrm>
                <a:off x="148" y="2496"/>
                <a:ext cx="3" cy="28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263" name="Freeform 303"/>
              <p:cNvSpPr>
                <a:spLocks noEditPoints="1"/>
              </p:cNvSpPr>
              <p:nvPr/>
            </p:nvSpPr>
            <p:spPr bwMode="auto">
              <a:xfrm>
                <a:off x="0" y="2592"/>
                <a:ext cx="304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" y="0"/>
                  </a:cxn>
                  <a:cxn ang="0">
                    <a:pos x="18" y="18"/>
                  </a:cxn>
                  <a:cxn ang="0">
                    <a:pos x="0" y="18"/>
                  </a:cxn>
                  <a:cxn ang="0">
                    <a:pos x="0" y="0"/>
                  </a:cxn>
                  <a:cxn ang="0">
                    <a:pos x="36" y="0"/>
                  </a:cxn>
                  <a:cxn ang="0">
                    <a:pos x="54" y="0"/>
                  </a:cxn>
                  <a:cxn ang="0">
                    <a:pos x="54" y="18"/>
                  </a:cxn>
                  <a:cxn ang="0">
                    <a:pos x="36" y="18"/>
                  </a:cxn>
                  <a:cxn ang="0">
                    <a:pos x="36" y="0"/>
                  </a:cxn>
                  <a:cxn ang="0">
                    <a:pos x="72" y="0"/>
                  </a:cxn>
                  <a:cxn ang="0">
                    <a:pos x="90" y="0"/>
                  </a:cxn>
                  <a:cxn ang="0">
                    <a:pos x="90" y="18"/>
                  </a:cxn>
                  <a:cxn ang="0">
                    <a:pos x="72" y="18"/>
                  </a:cxn>
                  <a:cxn ang="0">
                    <a:pos x="72" y="0"/>
                  </a:cxn>
                  <a:cxn ang="0">
                    <a:pos x="108" y="0"/>
                  </a:cxn>
                  <a:cxn ang="0">
                    <a:pos x="126" y="0"/>
                  </a:cxn>
                  <a:cxn ang="0">
                    <a:pos x="126" y="18"/>
                  </a:cxn>
                  <a:cxn ang="0">
                    <a:pos x="108" y="18"/>
                  </a:cxn>
                  <a:cxn ang="0">
                    <a:pos x="108" y="0"/>
                  </a:cxn>
                  <a:cxn ang="0">
                    <a:pos x="144" y="0"/>
                  </a:cxn>
                  <a:cxn ang="0">
                    <a:pos x="162" y="0"/>
                  </a:cxn>
                  <a:cxn ang="0">
                    <a:pos x="162" y="18"/>
                  </a:cxn>
                  <a:cxn ang="0">
                    <a:pos x="144" y="18"/>
                  </a:cxn>
                  <a:cxn ang="0">
                    <a:pos x="144" y="0"/>
                  </a:cxn>
                  <a:cxn ang="0">
                    <a:pos x="180" y="0"/>
                  </a:cxn>
                  <a:cxn ang="0">
                    <a:pos x="190" y="0"/>
                  </a:cxn>
                  <a:cxn ang="0">
                    <a:pos x="190" y="18"/>
                  </a:cxn>
                  <a:cxn ang="0">
                    <a:pos x="180" y="18"/>
                  </a:cxn>
                  <a:cxn ang="0">
                    <a:pos x="180" y="0"/>
                  </a:cxn>
                </a:cxnLst>
                <a:rect l="0" t="0" r="r" b="b"/>
                <a:pathLst>
                  <a:path w="190" h="18">
                    <a:moveTo>
                      <a:pt x="0" y="0"/>
                    </a:moveTo>
                    <a:lnTo>
                      <a:pt x="18" y="0"/>
                    </a:lnTo>
                    <a:lnTo>
                      <a:pt x="18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4" y="0"/>
                    </a:lnTo>
                    <a:lnTo>
                      <a:pt x="54" y="18"/>
                    </a:lnTo>
                    <a:lnTo>
                      <a:pt x="36" y="18"/>
                    </a:lnTo>
                    <a:lnTo>
                      <a:pt x="36" y="0"/>
                    </a:lnTo>
                    <a:close/>
                    <a:moveTo>
                      <a:pt x="72" y="0"/>
                    </a:moveTo>
                    <a:lnTo>
                      <a:pt x="90" y="0"/>
                    </a:lnTo>
                    <a:lnTo>
                      <a:pt x="90" y="18"/>
                    </a:lnTo>
                    <a:lnTo>
                      <a:pt x="72" y="18"/>
                    </a:lnTo>
                    <a:lnTo>
                      <a:pt x="72" y="0"/>
                    </a:lnTo>
                    <a:close/>
                    <a:moveTo>
                      <a:pt x="108" y="0"/>
                    </a:moveTo>
                    <a:lnTo>
                      <a:pt x="126" y="0"/>
                    </a:lnTo>
                    <a:lnTo>
                      <a:pt x="126" y="18"/>
                    </a:lnTo>
                    <a:lnTo>
                      <a:pt x="108" y="18"/>
                    </a:lnTo>
                    <a:lnTo>
                      <a:pt x="108" y="0"/>
                    </a:lnTo>
                    <a:close/>
                    <a:moveTo>
                      <a:pt x="144" y="0"/>
                    </a:moveTo>
                    <a:lnTo>
                      <a:pt x="162" y="0"/>
                    </a:lnTo>
                    <a:lnTo>
                      <a:pt x="162" y="18"/>
                    </a:lnTo>
                    <a:lnTo>
                      <a:pt x="144" y="18"/>
                    </a:lnTo>
                    <a:lnTo>
                      <a:pt x="144" y="0"/>
                    </a:lnTo>
                    <a:close/>
                    <a:moveTo>
                      <a:pt x="180" y="0"/>
                    </a:moveTo>
                    <a:lnTo>
                      <a:pt x="190" y="0"/>
                    </a:lnTo>
                    <a:lnTo>
                      <a:pt x="190" y="18"/>
                    </a:lnTo>
                    <a:lnTo>
                      <a:pt x="180" y="1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9430" name="Group 304"/>
            <p:cNvGrpSpPr>
              <a:grpSpLocks/>
            </p:cNvGrpSpPr>
            <p:nvPr/>
          </p:nvGrpSpPr>
          <p:grpSpPr bwMode="auto">
            <a:xfrm>
              <a:off x="3363" y="1231"/>
              <a:ext cx="1013" cy="593"/>
              <a:chOff x="0" y="1920"/>
              <a:chExt cx="2038" cy="1152"/>
            </a:xfrm>
          </p:grpSpPr>
          <p:grpSp>
            <p:nvGrpSpPr>
              <p:cNvPr id="169433" name="Group 305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169436" name="Group 306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grpSp>
                <p:nvGrpSpPr>
                  <p:cNvPr id="169439" name="Group 307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169268" name="Oval 3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9269" name="Oval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9440" name="Group 310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69271" name="Oval 3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9272" name="Oval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69441" name="Group 313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169274" name="Freeform 314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275" name="Freeform 315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69442" name="Group 316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169445" name="Group 317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grpSp>
                <p:nvGrpSpPr>
                  <p:cNvPr id="169448" name="Group 318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69279" name="Oval 3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9280" name="Oval 3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9451" name="Group 32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69282" name="Oval 3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9283" name="Oval 3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69452" name="Group 324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169285" name="Freeform 32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286" name="Freeform 32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69455" name="Group 327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169458" name="Group 328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sp>
                <p:nvSpPr>
                  <p:cNvPr id="169289" name="Oval 329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290" name="Oval 330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461" name="Group 331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169292" name="Oval 332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293" name="Oval 333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69464" name="Group 334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169295" name="Freeform 335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296" name="Freeform 336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69467" name="Group 337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169298" name="Oval 338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299" name="Oval 339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69470" name="Group 340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169301" name="Oval 341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302" name="Oval 342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69473" name="Group 343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169304" name="Oval 344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305" name="Oval 345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69476" name="Group 346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169307" name="Oval 347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308" name="Oval 348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69477" name="Group 349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169310" name="Freeform 350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311" name="Freeform 351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69478" name="Group 352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169479" name="Group 353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sp>
                <p:nvSpPr>
                  <p:cNvPr id="169314" name="Oval 35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315" name="Oval 35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482" name="Group 356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169317" name="Oval 35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318" name="Oval 35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69485" name="Group 359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169320" name="Freeform 360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321" name="Freeform 361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69488" name="Group 362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169323" name="Oval 363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324" name="Oval 364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69489" name="Group 365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169326" name="Oval 366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327" name="Oval 367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69492" name="Group 368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169329" name="Oval 369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330" name="Oval 370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69495" name="Group 371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169332" name="Oval 372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333" name="Oval 373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69498" name="Group 374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169335" name="Freeform 375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336" name="Freeform 376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69337" name="Freeform 377"/>
              <p:cNvSpPr>
                <a:spLocks/>
              </p:cNvSpPr>
              <p:nvPr/>
            </p:nvSpPr>
            <p:spPr bwMode="auto">
              <a:xfrm>
                <a:off x="148" y="2496"/>
                <a:ext cx="4" cy="2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32"/>
                  </a:cxn>
                </a:cxnLst>
                <a:rect l="0" t="0" r="r" b="b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69501" name="Group 378"/>
              <p:cNvGrpSpPr>
                <a:grpSpLocks/>
              </p:cNvGrpSpPr>
              <p:nvPr/>
            </p:nvGrpSpPr>
            <p:grpSpPr bwMode="auto">
              <a:xfrm>
                <a:off x="0" y="2496"/>
                <a:ext cx="304" cy="285"/>
                <a:chOff x="0" y="2496"/>
                <a:chExt cx="304" cy="285"/>
              </a:xfrm>
            </p:grpSpPr>
            <p:sp>
              <p:nvSpPr>
                <p:cNvPr id="169339" name="Line 379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340" name="Freeform 380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69341" name="Freeform 381"/>
              <p:cNvSpPr>
                <a:spLocks/>
              </p:cNvSpPr>
              <p:nvPr/>
            </p:nvSpPr>
            <p:spPr bwMode="auto">
              <a:xfrm>
                <a:off x="256" y="2040"/>
                <a:ext cx="1782" cy="792"/>
              </a:xfrm>
              <a:custGeom>
                <a:avLst/>
                <a:gdLst/>
                <a:ahLst/>
                <a:cxnLst>
                  <a:cxn ang="0">
                    <a:pos x="0" y="127"/>
                  </a:cxn>
                  <a:cxn ang="0">
                    <a:pos x="105" y="0"/>
                  </a:cxn>
                  <a:cxn ang="0">
                    <a:pos x="1585" y="0"/>
                  </a:cxn>
                  <a:cxn ang="0">
                    <a:pos x="1782" y="88"/>
                  </a:cxn>
                  <a:cxn ang="0">
                    <a:pos x="1782" y="660"/>
                  </a:cxn>
                  <a:cxn ang="0">
                    <a:pos x="1683" y="792"/>
                  </a:cxn>
                  <a:cxn ang="0">
                    <a:pos x="105" y="792"/>
                  </a:cxn>
                  <a:cxn ang="0">
                    <a:pos x="6" y="704"/>
                  </a:cxn>
                  <a:cxn ang="0">
                    <a:pos x="8" y="116"/>
                  </a:cxn>
                </a:cxnLst>
                <a:rect l="0" t="0" r="r" b="b"/>
                <a:pathLst>
                  <a:path w="1782" h="792">
                    <a:moveTo>
                      <a:pt x="0" y="127"/>
                    </a:moveTo>
                    <a:lnTo>
                      <a:pt x="105" y="0"/>
                    </a:lnTo>
                    <a:lnTo>
                      <a:pt x="1585" y="0"/>
                    </a:lnTo>
                    <a:lnTo>
                      <a:pt x="1782" y="88"/>
                    </a:lnTo>
                    <a:lnTo>
                      <a:pt x="1782" y="660"/>
                    </a:lnTo>
                    <a:lnTo>
                      <a:pt x="1683" y="792"/>
                    </a:lnTo>
                    <a:lnTo>
                      <a:pt x="105" y="792"/>
                    </a:lnTo>
                    <a:lnTo>
                      <a:pt x="6" y="704"/>
                    </a:lnTo>
                    <a:lnTo>
                      <a:pt x="8" y="116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69504" name="Group 382"/>
              <p:cNvGrpSpPr>
                <a:grpSpLocks/>
              </p:cNvGrpSpPr>
              <p:nvPr/>
            </p:nvGrpSpPr>
            <p:grpSpPr bwMode="auto">
              <a:xfrm>
                <a:off x="352" y="2280"/>
                <a:ext cx="1632" cy="235"/>
                <a:chOff x="1088" y="2880"/>
                <a:chExt cx="444" cy="64"/>
              </a:xfrm>
            </p:grpSpPr>
            <p:sp>
              <p:nvSpPr>
                <p:cNvPr id="169343" name="Rectangle 383"/>
                <p:cNvSpPr>
                  <a:spLocks noChangeArrowheads="1"/>
                </p:cNvSpPr>
                <p:nvPr/>
              </p:nvSpPr>
              <p:spPr bwMode="auto">
                <a:xfrm>
                  <a:off x="108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344" name="Rectangle 384"/>
                <p:cNvSpPr>
                  <a:spLocks noChangeArrowheads="1"/>
                </p:cNvSpPr>
                <p:nvPr/>
              </p:nvSpPr>
              <p:spPr bwMode="auto">
                <a:xfrm>
                  <a:off x="114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345" name="Rectangle 385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346" name="Rectangle 386"/>
                <p:cNvSpPr>
                  <a:spLocks noChangeArrowheads="1"/>
                </p:cNvSpPr>
                <p:nvPr/>
              </p:nvSpPr>
              <p:spPr bwMode="auto">
                <a:xfrm>
                  <a:off x="125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347" name="Rectangle 387"/>
                <p:cNvSpPr>
                  <a:spLocks noChangeArrowheads="1"/>
                </p:cNvSpPr>
                <p:nvPr/>
              </p:nvSpPr>
              <p:spPr bwMode="auto">
                <a:xfrm>
                  <a:off x="1316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348" name="Rectangle 388"/>
                <p:cNvSpPr>
                  <a:spLocks noChangeArrowheads="1"/>
                </p:cNvSpPr>
                <p:nvPr/>
              </p:nvSpPr>
              <p:spPr bwMode="auto">
                <a:xfrm>
                  <a:off x="1372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349" name="Rectangle 389"/>
                <p:cNvSpPr>
                  <a:spLocks noChangeArrowheads="1"/>
                </p:cNvSpPr>
                <p:nvPr/>
              </p:nvSpPr>
              <p:spPr bwMode="auto">
                <a:xfrm>
                  <a:off x="148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350" name="Rectangle 390"/>
                <p:cNvSpPr>
                  <a:spLocks noChangeArrowheads="1"/>
                </p:cNvSpPr>
                <p:nvPr/>
              </p:nvSpPr>
              <p:spPr bwMode="auto">
                <a:xfrm>
                  <a:off x="142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69507" name="Group 391"/>
              <p:cNvGrpSpPr>
                <a:grpSpLocks/>
              </p:cNvGrpSpPr>
              <p:nvPr/>
            </p:nvGrpSpPr>
            <p:grpSpPr bwMode="auto">
              <a:xfrm>
                <a:off x="592" y="1920"/>
                <a:ext cx="192" cy="171"/>
                <a:chOff x="5136" y="1968"/>
                <a:chExt cx="192" cy="171"/>
              </a:xfrm>
            </p:grpSpPr>
            <p:sp>
              <p:nvSpPr>
                <p:cNvPr id="169352" name="Oval 392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353" name="Freeform 393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69354" name="Freeform 394"/>
              <p:cNvSpPr>
                <a:spLocks/>
              </p:cNvSpPr>
              <p:nvPr/>
            </p:nvSpPr>
            <p:spPr bwMode="auto">
              <a:xfrm>
                <a:off x="304" y="2736"/>
                <a:ext cx="172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355" name="Freeform 395"/>
              <p:cNvSpPr>
                <a:spLocks/>
              </p:cNvSpPr>
              <p:nvPr/>
            </p:nvSpPr>
            <p:spPr bwMode="auto">
              <a:xfrm>
                <a:off x="270" y="2159"/>
                <a:ext cx="176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62" y="0"/>
                  </a:cxn>
                </a:cxnLst>
                <a:rect l="0" t="0" r="r" b="b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69510" name="Group 396"/>
              <p:cNvGrpSpPr>
                <a:grpSpLocks/>
              </p:cNvGrpSpPr>
              <p:nvPr/>
            </p:nvGrpSpPr>
            <p:grpSpPr bwMode="auto">
              <a:xfrm>
                <a:off x="1504" y="1920"/>
                <a:ext cx="192" cy="171"/>
                <a:chOff x="5136" y="1968"/>
                <a:chExt cx="192" cy="171"/>
              </a:xfrm>
            </p:grpSpPr>
            <p:sp>
              <p:nvSpPr>
                <p:cNvPr id="169357" name="Oval 397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358" name="Freeform 398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69359" name="Freeform 399"/>
              <p:cNvSpPr>
                <a:spLocks/>
              </p:cNvSpPr>
              <p:nvPr/>
            </p:nvSpPr>
            <p:spPr bwMode="auto">
              <a:xfrm>
                <a:off x="496" y="2544"/>
                <a:ext cx="16" cy="31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6" y="0"/>
                  </a:cxn>
                  <a:cxn ang="0">
                    <a:pos x="0" y="31"/>
                  </a:cxn>
                </a:cxnLst>
                <a:rect l="0" t="0" r="r" b="b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360" name="Freeform 400"/>
              <p:cNvSpPr>
                <a:spLocks/>
              </p:cNvSpPr>
              <p:nvPr/>
            </p:nvSpPr>
            <p:spPr bwMode="auto">
              <a:xfrm>
                <a:off x="330" y="2208"/>
                <a:ext cx="214" cy="528"/>
              </a:xfrm>
              <a:custGeom>
                <a:avLst/>
                <a:gdLst/>
                <a:ahLst/>
                <a:cxnLst>
                  <a:cxn ang="0">
                    <a:pos x="214" y="528"/>
                  </a:cxn>
                  <a:cxn ang="0">
                    <a:pos x="214" y="0"/>
                  </a:cxn>
                  <a:cxn ang="0">
                    <a:pos x="0" y="2"/>
                  </a:cxn>
                  <a:cxn ang="0">
                    <a:pos x="0" y="527"/>
                  </a:cxn>
                  <a:cxn ang="0">
                    <a:pos x="214" y="528"/>
                  </a:cxn>
                </a:cxnLst>
                <a:rect l="0" t="0" r="r" b="b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9514" name="Group 401"/>
            <p:cNvGrpSpPr>
              <a:grpSpLocks/>
            </p:cNvGrpSpPr>
            <p:nvPr/>
          </p:nvGrpSpPr>
          <p:grpSpPr bwMode="auto">
            <a:xfrm>
              <a:off x="4427" y="1152"/>
              <a:ext cx="1189" cy="672"/>
              <a:chOff x="723" y="872"/>
              <a:chExt cx="2390" cy="1386"/>
            </a:xfrm>
          </p:grpSpPr>
          <p:grpSp>
            <p:nvGrpSpPr>
              <p:cNvPr id="169521" name="Group 402"/>
              <p:cNvGrpSpPr>
                <a:grpSpLocks/>
              </p:cNvGrpSpPr>
              <p:nvPr/>
            </p:nvGrpSpPr>
            <p:grpSpPr bwMode="auto">
              <a:xfrm>
                <a:off x="2087" y="1824"/>
                <a:ext cx="409" cy="434"/>
                <a:chOff x="2298" y="1822"/>
                <a:chExt cx="409" cy="434"/>
              </a:xfrm>
            </p:grpSpPr>
            <p:grpSp>
              <p:nvGrpSpPr>
                <p:cNvPr id="169526" name="Group 40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69535" name="Group 404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68960" name="Group 40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69366" name="Oval 40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9367" name="Oval 4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8961" name="Group 40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69369" name="Oval 40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9370" name="Oval 4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168962" name="Group 41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69372" name="Freeform 412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9373" name="Freeform 413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68963" name="Group 41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68973" name="Group 415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69376" name="Oval 4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9377" name="Oval 4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9005" name="Group 418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69379" name="Oval 4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9380" name="Oval 4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69028" name="Group 421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69382" name="Freeform 42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383" name="Freeform 42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032" name="Group 42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69385" name="Oval 42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386" name="Oval 42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033" name="Group 42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69388" name="Oval 42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389" name="Oval 42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036" name="Group 43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69391" name="Oval 43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392" name="Oval 43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037" name="Group 43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69394" name="Oval 43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395" name="Oval 43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040" name="Group 43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69397" name="Freeform 43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398" name="Freeform 43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69043" name="Group 439"/>
              <p:cNvGrpSpPr>
                <a:grpSpLocks/>
              </p:cNvGrpSpPr>
              <p:nvPr/>
            </p:nvGrpSpPr>
            <p:grpSpPr bwMode="auto">
              <a:xfrm>
                <a:off x="1511" y="1824"/>
                <a:ext cx="409" cy="434"/>
                <a:chOff x="2298" y="1822"/>
                <a:chExt cx="409" cy="434"/>
              </a:xfrm>
            </p:grpSpPr>
            <p:grpSp>
              <p:nvGrpSpPr>
                <p:cNvPr id="169047" name="Group 44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69048" name="Group 441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69051" name="Group 4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69403" name="Oval 4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9404" name="Oval 4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9054" name="Group 44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69406" name="Oval 4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9407" name="Oval 4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169057" name="Group 448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69409" name="Freeform 44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9410" name="Freeform 450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69058" name="Group 451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69059" name="Group 452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69413" name="Oval 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9414" name="Oval 4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9061" name="Group 455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69416" name="Oval 4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9417" name="Oval 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69064" name="Group 458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69419" name="Freeform 45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420" name="Freeform 46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068" name="Group 461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69422" name="Oval 46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423" name="Oval 463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073" name="Group 46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69425" name="Oval 46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426" name="Oval 466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077" name="Group 46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69428" name="Oval 46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429" name="Oval 46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083" name="Group 47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69431" name="Oval 47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432" name="Oval 47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084" name="Group 47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69434" name="Freeform 47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435" name="Freeform 47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69085" name="Group 476"/>
              <p:cNvGrpSpPr>
                <a:grpSpLocks/>
              </p:cNvGrpSpPr>
              <p:nvPr/>
            </p:nvGrpSpPr>
            <p:grpSpPr bwMode="auto">
              <a:xfrm>
                <a:off x="2793" y="1608"/>
                <a:ext cx="320" cy="321"/>
                <a:chOff x="0" y="2496"/>
                <a:chExt cx="304" cy="285"/>
              </a:xfrm>
            </p:grpSpPr>
            <p:sp>
              <p:nvSpPr>
                <p:cNvPr id="169437" name="Line 477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438" name="Freeform 478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69086" name="Group 479"/>
              <p:cNvGrpSpPr>
                <a:grpSpLocks/>
              </p:cNvGrpSpPr>
              <p:nvPr/>
            </p:nvGrpSpPr>
            <p:grpSpPr bwMode="auto">
              <a:xfrm>
                <a:off x="1056" y="1822"/>
                <a:ext cx="405" cy="434"/>
                <a:chOff x="1177" y="1822"/>
                <a:chExt cx="405" cy="434"/>
              </a:xfrm>
            </p:grpSpPr>
            <p:grpSp>
              <p:nvGrpSpPr>
                <p:cNvPr id="169087" name="Group 480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169090" name="Group 481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grpSp>
                  <p:nvGrpSpPr>
                    <p:cNvPr id="169093" name="Group 4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169443" name="Oval 4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9444" name="Oval 4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9096" name="Group 48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69446" name="Oval 4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9447" name="Oval 4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169097" name="Group 488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69449" name="Freeform 489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9450" name="Freeform 490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69100" name="Group 491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169103" name="Group 492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169453" name="Oval 4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9454" name="Oval 4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9106" name="Group 495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69456" name="Oval 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9457" name="Oval 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69109" name="Group 498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69459" name="Freeform 499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460" name="Freeform 500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112" name="Group 501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169462" name="Oval 502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463" name="Oval 503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115" name="Group 504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69465" name="Oval 505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466" name="Oval 506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118" name="Group 507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169468" name="Oval 508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469" name="Oval 509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121" name="Group 510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69471" name="Oval 511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472" name="Oval 512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122" name="Group 513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69474" name="Freeform 514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475" name="Freeform 515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69123" name="Group 516"/>
              <p:cNvGrpSpPr>
                <a:grpSpLocks/>
              </p:cNvGrpSpPr>
              <p:nvPr/>
            </p:nvGrpSpPr>
            <p:grpSpPr bwMode="auto">
              <a:xfrm>
                <a:off x="2519" y="1822"/>
                <a:ext cx="409" cy="434"/>
                <a:chOff x="2298" y="1822"/>
                <a:chExt cx="409" cy="434"/>
              </a:xfrm>
            </p:grpSpPr>
            <p:grpSp>
              <p:nvGrpSpPr>
                <p:cNvPr id="169124" name="Group 51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69127" name="Group 518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69130" name="Group 5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69480" name="Oval 5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9481" name="Oval 5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9133" name="Group 5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69483" name="Oval 5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169484" name="Oval 5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mtClean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169134" name="Group 525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69486" name="Freeform 52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9487" name="Freeform 527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69137" name="Group 528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69140" name="Group 529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69490" name="Oval 5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9491" name="Oval 5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69143" name="Group 532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69493" name="Oval 5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69494" name="Oval 5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mtClean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69146" name="Group 535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69496" name="Freeform 53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497" name="Freeform 53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149" name="Group 538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69499" name="Oval 53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500" name="Oval 540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152" name="Group 541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69502" name="Oval 54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503" name="Oval 543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155" name="Group 54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69505" name="Oval 54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506" name="Oval 54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158" name="Group 54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69508" name="Oval 54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509" name="Oval 54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9161" name="Group 55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69511" name="Freeform 55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9512" name="Freeform 55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69513" name="Freeform 553"/>
              <p:cNvSpPr>
                <a:spLocks/>
              </p:cNvSpPr>
              <p:nvPr/>
            </p:nvSpPr>
            <p:spPr bwMode="auto">
              <a:xfrm>
                <a:off x="879" y="1608"/>
                <a:ext cx="4" cy="2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32"/>
                  </a:cxn>
                </a:cxnLst>
                <a:rect l="0" t="0" r="r" b="b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69162" name="Group 554"/>
              <p:cNvGrpSpPr>
                <a:grpSpLocks/>
              </p:cNvGrpSpPr>
              <p:nvPr/>
            </p:nvGrpSpPr>
            <p:grpSpPr bwMode="auto">
              <a:xfrm>
                <a:off x="723" y="1608"/>
                <a:ext cx="320" cy="321"/>
                <a:chOff x="0" y="2496"/>
                <a:chExt cx="304" cy="285"/>
              </a:xfrm>
            </p:grpSpPr>
            <p:sp>
              <p:nvSpPr>
                <p:cNvPr id="169515" name="Line 555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516" name="Freeform 556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69517" name="Freeform 557"/>
              <p:cNvSpPr>
                <a:spLocks/>
              </p:cNvSpPr>
              <p:nvPr/>
            </p:nvSpPr>
            <p:spPr bwMode="auto">
              <a:xfrm>
                <a:off x="992" y="1095"/>
                <a:ext cx="2088" cy="891"/>
              </a:xfrm>
              <a:custGeom>
                <a:avLst/>
                <a:gdLst/>
                <a:ahLst/>
                <a:cxnLst>
                  <a:cxn ang="0">
                    <a:pos x="0" y="143"/>
                  </a:cxn>
                  <a:cxn ang="0">
                    <a:pos x="110" y="0"/>
                  </a:cxn>
                  <a:cxn ang="0">
                    <a:pos x="1668" y="0"/>
                  </a:cxn>
                  <a:cxn ang="0">
                    <a:pos x="1875" y="99"/>
                  </a:cxn>
                  <a:cxn ang="0">
                    <a:pos x="2088" y="513"/>
                  </a:cxn>
                  <a:cxn ang="0">
                    <a:pos x="2072" y="881"/>
                  </a:cxn>
                  <a:cxn ang="0">
                    <a:pos x="1771" y="891"/>
                  </a:cxn>
                  <a:cxn ang="0">
                    <a:pos x="110" y="891"/>
                  </a:cxn>
                  <a:cxn ang="0">
                    <a:pos x="6" y="792"/>
                  </a:cxn>
                  <a:cxn ang="0">
                    <a:pos x="8" y="131"/>
                  </a:cxn>
                </a:cxnLst>
                <a:rect l="0" t="0" r="r" b="b"/>
                <a:pathLst>
                  <a:path w="2088" h="891">
                    <a:moveTo>
                      <a:pt x="0" y="143"/>
                    </a:moveTo>
                    <a:lnTo>
                      <a:pt x="110" y="0"/>
                    </a:lnTo>
                    <a:lnTo>
                      <a:pt x="1668" y="0"/>
                    </a:lnTo>
                    <a:lnTo>
                      <a:pt x="1875" y="99"/>
                    </a:lnTo>
                    <a:lnTo>
                      <a:pt x="2088" y="513"/>
                    </a:lnTo>
                    <a:lnTo>
                      <a:pt x="2072" y="881"/>
                    </a:lnTo>
                    <a:lnTo>
                      <a:pt x="1771" y="891"/>
                    </a:lnTo>
                    <a:lnTo>
                      <a:pt x="110" y="891"/>
                    </a:lnTo>
                    <a:lnTo>
                      <a:pt x="6" y="792"/>
                    </a:lnTo>
                    <a:lnTo>
                      <a:pt x="8" y="131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518" name="Rectangle 558"/>
              <p:cNvSpPr>
                <a:spLocks noChangeArrowheads="1"/>
              </p:cNvSpPr>
              <p:nvPr/>
            </p:nvSpPr>
            <p:spPr bwMode="auto">
              <a:xfrm>
                <a:off x="1093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519" name="Rectangle 559"/>
              <p:cNvSpPr>
                <a:spLocks noChangeArrowheads="1"/>
              </p:cNvSpPr>
              <p:nvPr/>
            </p:nvSpPr>
            <p:spPr bwMode="auto">
              <a:xfrm>
                <a:off x="1526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520" name="Rectangle 560"/>
              <p:cNvSpPr>
                <a:spLocks noChangeArrowheads="1"/>
              </p:cNvSpPr>
              <p:nvPr/>
            </p:nvSpPr>
            <p:spPr bwMode="auto">
              <a:xfrm>
                <a:off x="2408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69163" name="Group 561"/>
              <p:cNvGrpSpPr>
                <a:grpSpLocks/>
              </p:cNvGrpSpPr>
              <p:nvPr/>
            </p:nvGrpSpPr>
            <p:grpSpPr bwMode="auto">
              <a:xfrm>
                <a:off x="1346" y="960"/>
                <a:ext cx="202" cy="192"/>
                <a:chOff x="5136" y="1968"/>
                <a:chExt cx="192" cy="171"/>
              </a:xfrm>
            </p:grpSpPr>
            <p:sp>
              <p:nvSpPr>
                <p:cNvPr id="169522" name="Oval 562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523" name="Freeform 563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69524" name="Freeform 564"/>
              <p:cNvSpPr>
                <a:spLocks/>
              </p:cNvSpPr>
              <p:nvPr/>
            </p:nvSpPr>
            <p:spPr bwMode="auto">
              <a:xfrm>
                <a:off x="1043" y="1878"/>
                <a:ext cx="181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525" name="Freeform 565"/>
              <p:cNvSpPr>
                <a:spLocks/>
              </p:cNvSpPr>
              <p:nvPr/>
            </p:nvSpPr>
            <p:spPr bwMode="auto">
              <a:xfrm>
                <a:off x="1007" y="1229"/>
                <a:ext cx="185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62" y="0"/>
                  </a:cxn>
                </a:cxnLst>
                <a:rect l="0" t="0" r="r" b="b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69164" name="Group 566"/>
              <p:cNvGrpSpPr>
                <a:grpSpLocks/>
              </p:cNvGrpSpPr>
              <p:nvPr/>
            </p:nvGrpSpPr>
            <p:grpSpPr bwMode="auto">
              <a:xfrm>
                <a:off x="2305" y="960"/>
                <a:ext cx="202" cy="192"/>
                <a:chOff x="5136" y="1968"/>
                <a:chExt cx="192" cy="171"/>
              </a:xfrm>
            </p:grpSpPr>
            <p:sp>
              <p:nvSpPr>
                <p:cNvPr id="169527" name="Oval 567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9528" name="Freeform 568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69529" name="Freeform 569"/>
              <p:cNvSpPr>
                <a:spLocks/>
              </p:cNvSpPr>
              <p:nvPr/>
            </p:nvSpPr>
            <p:spPr bwMode="auto">
              <a:xfrm>
                <a:off x="1245" y="1662"/>
                <a:ext cx="17" cy="35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6" y="0"/>
                  </a:cxn>
                  <a:cxn ang="0">
                    <a:pos x="0" y="31"/>
                  </a:cxn>
                </a:cxnLst>
                <a:rect l="0" t="0" r="r" b="b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530" name="Freeform 570"/>
              <p:cNvSpPr>
                <a:spLocks/>
              </p:cNvSpPr>
              <p:nvPr/>
            </p:nvSpPr>
            <p:spPr bwMode="auto">
              <a:xfrm>
                <a:off x="1070" y="1284"/>
                <a:ext cx="225" cy="594"/>
              </a:xfrm>
              <a:custGeom>
                <a:avLst/>
                <a:gdLst/>
                <a:ahLst/>
                <a:cxnLst>
                  <a:cxn ang="0">
                    <a:pos x="214" y="528"/>
                  </a:cxn>
                  <a:cxn ang="0">
                    <a:pos x="214" y="0"/>
                  </a:cxn>
                  <a:cxn ang="0">
                    <a:pos x="0" y="2"/>
                  </a:cxn>
                  <a:cxn ang="0">
                    <a:pos x="0" y="527"/>
                  </a:cxn>
                  <a:cxn ang="0">
                    <a:pos x="214" y="528"/>
                  </a:cxn>
                </a:cxnLst>
                <a:rect l="0" t="0" r="r" b="b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531" name="Freeform 571"/>
              <p:cNvSpPr>
                <a:spLocks/>
              </p:cNvSpPr>
              <p:nvPr/>
            </p:nvSpPr>
            <p:spPr bwMode="auto">
              <a:xfrm>
                <a:off x="2664" y="1200"/>
                <a:ext cx="432" cy="520"/>
              </a:xfrm>
              <a:custGeom>
                <a:avLst/>
                <a:gdLst/>
                <a:ahLst/>
                <a:cxnLst>
                  <a:cxn ang="0">
                    <a:pos x="216" y="0"/>
                  </a:cxn>
                  <a:cxn ang="0">
                    <a:pos x="0" y="136"/>
                  </a:cxn>
                  <a:cxn ang="0">
                    <a:pos x="64" y="520"/>
                  </a:cxn>
                  <a:cxn ang="0">
                    <a:pos x="400" y="520"/>
                  </a:cxn>
                  <a:cxn ang="0">
                    <a:pos x="432" y="424"/>
                  </a:cxn>
                </a:cxnLst>
                <a:rect l="0" t="0" r="r" b="b"/>
                <a:pathLst>
                  <a:path w="432" h="520">
                    <a:moveTo>
                      <a:pt x="216" y="0"/>
                    </a:moveTo>
                    <a:lnTo>
                      <a:pt x="0" y="136"/>
                    </a:lnTo>
                    <a:lnTo>
                      <a:pt x="64" y="520"/>
                    </a:lnTo>
                    <a:lnTo>
                      <a:pt x="400" y="520"/>
                    </a:lnTo>
                    <a:lnTo>
                      <a:pt x="432" y="424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532" name="Rectangle 572"/>
              <p:cNvSpPr>
                <a:spLocks noChangeArrowheads="1"/>
              </p:cNvSpPr>
              <p:nvPr/>
            </p:nvSpPr>
            <p:spPr bwMode="auto">
              <a:xfrm>
                <a:off x="2120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533" name="Freeform 573"/>
              <p:cNvSpPr>
                <a:spLocks/>
              </p:cNvSpPr>
              <p:nvPr/>
            </p:nvSpPr>
            <p:spPr bwMode="auto">
              <a:xfrm>
                <a:off x="1832" y="872"/>
                <a:ext cx="784" cy="328"/>
              </a:xfrm>
              <a:custGeom>
                <a:avLst/>
                <a:gdLst/>
                <a:ahLst/>
                <a:cxnLst>
                  <a:cxn ang="0">
                    <a:pos x="328" y="280"/>
                  </a:cxn>
                  <a:cxn ang="0">
                    <a:pos x="0" y="0"/>
                  </a:cxn>
                  <a:cxn ang="0">
                    <a:pos x="784" y="0"/>
                  </a:cxn>
                  <a:cxn ang="0">
                    <a:pos x="232" y="328"/>
                  </a:cxn>
                </a:cxnLst>
                <a:rect l="0" t="0" r="r" b="b"/>
                <a:pathLst>
                  <a:path w="784" h="328">
                    <a:moveTo>
                      <a:pt x="328" y="280"/>
                    </a:moveTo>
                    <a:lnTo>
                      <a:pt x="0" y="0"/>
                    </a:lnTo>
                    <a:lnTo>
                      <a:pt x="784" y="0"/>
                    </a:lnTo>
                    <a:lnTo>
                      <a:pt x="232" y="32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534" name="Rectangle 574"/>
              <p:cNvSpPr>
                <a:spLocks noChangeArrowheads="1"/>
              </p:cNvSpPr>
              <p:nvPr/>
            </p:nvSpPr>
            <p:spPr bwMode="auto">
              <a:xfrm>
                <a:off x="1824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69167" name="Group 87"/>
          <p:cNvGrpSpPr>
            <a:grpSpLocks/>
          </p:cNvGrpSpPr>
          <p:nvPr/>
        </p:nvGrpSpPr>
        <p:grpSpPr bwMode="auto">
          <a:xfrm>
            <a:off x="2230438" y="3811588"/>
            <a:ext cx="4183062" cy="1458912"/>
            <a:chOff x="1405" y="2401"/>
            <a:chExt cx="2635" cy="919"/>
          </a:xfrm>
        </p:grpSpPr>
        <p:grpSp>
          <p:nvGrpSpPr>
            <p:cNvPr id="169170" name="Group 88"/>
            <p:cNvGrpSpPr>
              <a:grpSpLocks/>
            </p:cNvGrpSpPr>
            <p:nvPr/>
          </p:nvGrpSpPr>
          <p:grpSpPr bwMode="auto">
            <a:xfrm>
              <a:off x="3421" y="2545"/>
              <a:ext cx="619" cy="775"/>
              <a:chOff x="1373" y="2193"/>
              <a:chExt cx="619" cy="775"/>
            </a:xfrm>
          </p:grpSpPr>
          <p:sp>
            <p:nvSpPr>
              <p:cNvPr id="169049" name="Freeform 89"/>
              <p:cNvSpPr>
                <a:spLocks/>
              </p:cNvSpPr>
              <p:nvPr/>
            </p:nvSpPr>
            <p:spPr bwMode="auto">
              <a:xfrm>
                <a:off x="1384" y="2208"/>
                <a:ext cx="608" cy="760"/>
              </a:xfrm>
              <a:custGeom>
                <a:avLst/>
                <a:gdLst/>
                <a:ahLst/>
                <a:cxnLst>
                  <a:cxn ang="0">
                    <a:pos x="0" y="392"/>
                  </a:cxn>
                  <a:cxn ang="0">
                    <a:pos x="96" y="392"/>
                  </a:cxn>
                  <a:cxn ang="0">
                    <a:pos x="608" y="394"/>
                  </a:cxn>
                  <a:cxn ang="0">
                    <a:pos x="471" y="203"/>
                  </a:cxn>
                  <a:cxn ang="0">
                    <a:pos x="597" y="0"/>
                  </a:cxn>
                  <a:cxn ang="0">
                    <a:pos x="16" y="13"/>
                  </a:cxn>
                  <a:cxn ang="0">
                    <a:pos x="16" y="760"/>
                  </a:cxn>
                </a:cxnLst>
                <a:rect l="0" t="0" r="r" b="b"/>
                <a:pathLst>
                  <a:path w="608" h="760">
                    <a:moveTo>
                      <a:pt x="0" y="392"/>
                    </a:moveTo>
                    <a:lnTo>
                      <a:pt x="96" y="392"/>
                    </a:lnTo>
                    <a:lnTo>
                      <a:pt x="608" y="394"/>
                    </a:lnTo>
                    <a:lnTo>
                      <a:pt x="471" y="203"/>
                    </a:lnTo>
                    <a:lnTo>
                      <a:pt x="597" y="0"/>
                    </a:lnTo>
                    <a:lnTo>
                      <a:pt x="16" y="13"/>
                    </a:lnTo>
                    <a:lnTo>
                      <a:pt x="16" y="760"/>
                    </a:lnTo>
                  </a:path>
                </a:pathLst>
              </a:custGeom>
              <a:solidFill>
                <a:srgbClr val="FF0000"/>
              </a:solidFill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050" name="Text Box 90"/>
              <p:cNvSpPr txBox="1">
                <a:spLocks noChangeArrowheads="1"/>
              </p:cNvSpPr>
              <p:nvPr/>
            </p:nvSpPr>
            <p:spPr bwMode="auto">
              <a:xfrm>
                <a:off x="1373" y="2193"/>
                <a:ext cx="523" cy="404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3600" b="1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3 ч</a:t>
                </a:r>
              </a:p>
            </p:txBody>
          </p:sp>
        </p:grpSp>
        <p:grpSp>
          <p:nvGrpSpPr>
            <p:cNvPr id="169173" name="Group 91"/>
            <p:cNvGrpSpPr>
              <a:grpSpLocks/>
            </p:cNvGrpSpPr>
            <p:nvPr/>
          </p:nvGrpSpPr>
          <p:grpSpPr bwMode="auto">
            <a:xfrm>
              <a:off x="1405" y="2401"/>
              <a:ext cx="619" cy="775"/>
              <a:chOff x="1373" y="2193"/>
              <a:chExt cx="619" cy="775"/>
            </a:xfrm>
          </p:grpSpPr>
          <p:sp>
            <p:nvSpPr>
              <p:cNvPr id="169052" name="Freeform 92"/>
              <p:cNvSpPr>
                <a:spLocks/>
              </p:cNvSpPr>
              <p:nvPr/>
            </p:nvSpPr>
            <p:spPr bwMode="auto">
              <a:xfrm>
                <a:off x="1384" y="2208"/>
                <a:ext cx="608" cy="760"/>
              </a:xfrm>
              <a:custGeom>
                <a:avLst/>
                <a:gdLst/>
                <a:ahLst/>
                <a:cxnLst>
                  <a:cxn ang="0">
                    <a:pos x="0" y="392"/>
                  </a:cxn>
                  <a:cxn ang="0">
                    <a:pos x="96" y="392"/>
                  </a:cxn>
                  <a:cxn ang="0">
                    <a:pos x="608" y="394"/>
                  </a:cxn>
                  <a:cxn ang="0">
                    <a:pos x="471" y="203"/>
                  </a:cxn>
                  <a:cxn ang="0">
                    <a:pos x="597" y="0"/>
                  </a:cxn>
                  <a:cxn ang="0">
                    <a:pos x="16" y="13"/>
                  </a:cxn>
                  <a:cxn ang="0">
                    <a:pos x="16" y="760"/>
                  </a:cxn>
                </a:cxnLst>
                <a:rect l="0" t="0" r="r" b="b"/>
                <a:pathLst>
                  <a:path w="608" h="760">
                    <a:moveTo>
                      <a:pt x="0" y="392"/>
                    </a:moveTo>
                    <a:lnTo>
                      <a:pt x="96" y="392"/>
                    </a:lnTo>
                    <a:lnTo>
                      <a:pt x="608" y="394"/>
                    </a:lnTo>
                    <a:lnTo>
                      <a:pt x="471" y="203"/>
                    </a:lnTo>
                    <a:lnTo>
                      <a:pt x="597" y="0"/>
                    </a:lnTo>
                    <a:lnTo>
                      <a:pt x="16" y="13"/>
                    </a:lnTo>
                    <a:lnTo>
                      <a:pt x="16" y="760"/>
                    </a:lnTo>
                  </a:path>
                </a:pathLst>
              </a:custGeom>
              <a:solidFill>
                <a:srgbClr val="33CCFF"/>
              </a:solidFill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9053" name="Text Box 93"/>
              <p:cNvSpPr txBox="1">
                <a:spLocks noChangeArrowheads="1"/>
              </p:cNvSpPr>
              <p:nvPr/>
            </p:nvSpPr>
            <p:spPr bwMode="auto">
              <a:xfrm>
                <a:off x="1373" y="2193"/>
                <a:ext cx="523" cy="404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3600" b="1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3 ч</a:t>
                </a:r>
              </a:p>
            </p:txBody>
          </p:sp>
        </p:grp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90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45834 -0.03334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69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00" y="-17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33333E-6 L 0.25 0.02222 " pathEditMode="relative" ptsTypes="AA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9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69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044"/>
                  </p:tgtEl>
                </p:cond>
              </p:nextCondLst>
            </p:seq>
          </p:childTnLst>
        </p:cTn>
      </p:par>
    </p:tnLst>
    <p:bldLst>
      <p:bldP spid="1690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0" y="4495800"/>
            <a:ext cx="9372600" cy="1295400"/>
            <a:chOff x="0" y="2832"/>
            <a:chExt cx="5904" cy="816"/>
          </a:xfrm>
        </p:grpSpPr>
        <p:grpSp>
          <p:nvGrpSpPr>
            <p:cNvPr id="3" name="Group 36"/>
            <p:cNvGrpSpPr>
              <a:grpSpLocks/>
            </p:cNvGrpSpPr>
            <p:nvPr/>
          </p:nvGrpSpPr>
          <p:grpSpPr bwMode="auto">
            <a:xfrm>
              <a:off x="4101" y="2976"/>
              <a:ext cx="219" cy="240"/>
              <a:chOff x="2464" y="3024"/>
              <a:chExt cx="399" cy="432"/>
            </a:xfrm>
          </p:grpSpPr>
          <p:grpSp>
            <p:nvGrpSpPr>
              <p:cNvPr id="4" name="Group 37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180262" name="Oval 38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0263" name="Oval 39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0264" name="Oval 40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80265" name="Freeform 41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FFFF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42"/>
            <p:cNvGrpSpPr>
              <a:grpSpLocks/>
            </p:cNvGrpSpPr>
            <p:nvPr/>
          </p:nvGrpSpPr>
          <p:grpSpPr bwMode="auto">
            <a:xfrm>
              <a:off x="4821" y="2880"/>
              <a:ext cx="219" cy="240"/>
              <a:chOff x="2464" y="3024"/>
              <a:chExt cx="399" cy="432"/>
            </a:xfrm>
          </p:grpSpPr>
          <p:grpSp>
            <p:nvGrpSpPr>
              <p:cNvPr id="6" name="Group 43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180268" name="Oval 44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0269" name="Oval 45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0270" name="Oval 46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80271" name="Freeform 47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FFFF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48"/>
            <p:cNvGrpSpPr>
              <a:grpSpLocks/>
            </p:cNvGrpSpPr>
            <p:nvPr/>
          </p:nvGrpSpPr>
          <p:grpSpPr bwMode="auto">
            <a:xfrm>
              <a:off x="5541" y="2832"/>
              <a:ext cx="219" cy="240"/>
              <a:chOff x="2464" y="3024"/>
              <a:chExt cx="399" cy="432"/>
            </a:xfrm>
          </p:grpSpPr>
          <p:grpSp>
            <p:nvGrpSpPr>
              <p:cNvPr id="8" name="Group 49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180274" name="Oval 50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0275" name="Oval 51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0276" name="Oval 52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80277" name="Freeform 53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FFFF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9" name="Group 54"/>
            <p:cNvGrpSpPr>
              <a:grpSpLocks/>
            </p:cNvGrpSpPr>
            <p:nvPr/>
          </p:nvGrpSpPr>
          <p:grpSpPr bwMode="auto">
            <a:xfrm>
              <a:off x="48" y="3408"/>
              <a:ext cx="192" cy="240"/>
              <a:chOff x="2464" y="3024"/>
              <a:chExt cx="399" cy="432"/>
            </a:xfrm>
          </p:grpSpPr>
          <p:grpSp>
            <p:nvGrpSpPr>
              <p:cNvPr id="10" name="Group 55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180280" name="Oval 56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0281" name="Oval 57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0282" name="Oval 58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80283" name="Freeform 59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" name="Group 60"/>
            <p:cNvGrpSpPr>
              <a:grpSpLocks/>
            </p:cNvGrpSpPr>
            <p:nvPr/>
          </p:nvGrpSpPr>
          <p:grpSpPr bwMode="auto">
            <a:xfrm>
              <a:off x="864" y="3312"/>
              <a:ext cx="192" cy="240"/>
              <a:chOff x="2464" y="3024"/>
              <a:chExt cx="399" cy="432"/>
            </a:xfrm>
          </p:grpSpPr>
          <p:grpSp>
            <p:nvGrpSpPr>
              <p:cNvPr id="12" name="Group 61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180286" name="Oval 62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0287" name="Oval 63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0288" name="Oval 64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80289" name="Freeform 65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80290" name="Line 66"/>
            <p:cNvSpPr>
              <a:spLocks noChangeShapeType="1"/>
            </p:cNvSpPr>
            <p:nvPr/>
          </p:nvSpPr>
          <p:spPr bwMode="auto">
            <a:xfrm flipV="1">
              <a:off x="0" y="3024"/>
              <a:ext cx="590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pSp>
          <p:nvGrpSpPr>
            <p:cNvPr id="13" name="Group 30"/>
            <p:cNvGrpSpPr>
              <a:grpSpLocks/>
            </p:cNvGrpSpPr>
            <p:nvPr/>
          </p:nvGrpSpPr>
          <p:grpSpPr bwMode="auto">
            <a:xfrm>
              <a:off x="1584" y="3264"/>
              <a:ext cx="192" cy="240"/>
              <a:chOff x="2464" y="3024"/>
              <a:chExt cx="399" cy="432"/>
            </a:xfrm>
          </p:grpSpPr>
          <p:grpSp>
            <p:nvGrpSpPr>
              <p:cNvPr id="14" name="Group 31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180256" name="Oval 32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0257" name="Oval 33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0258" name="Oval 34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31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80259" name="Freeform 35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/>
                <a:ahLst/>
                <a:cxnLst>
                  <a:cxn ang="0">
                    <a:pos x="0" y="318"/>
                  </a:cxn>
                  <a:cxn ang="0">
                    <a:pos x="454" y="318"/>
                  </a:cxn>
                  <a:cxn ang="0">
                    <a:pos x="0" y="0"/>
                  </a:cxn>
                  <a:cxn ang="0">
                    <a:pos x="0" y="544"/>
                  </a:cxn>
                </a:cxnLst>
                <a:rect l="0" t="0" r="r" b="b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FF0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180226" name="Picture 2" descr="13t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4699000"/>
            <a:ext cx="1401763" cy="581025"/>
          </a:xfrm>
          <a:prstGeom prst="rect">
            <a:avLst/>
          </a:prstGeom>
          <a:noFill/>
        </p:spPr>
      </p:pic>
      <p:grpSp>
        <p:nvGrpSpPr>
          <p:cNvPr id="15" name="Group 3"/>
          <p:cNvGrpSpPr>
            <a:grpSpLocks/>
          </p:cNvGrpSpPr>
          <p:nvPr/>
        </p:nvGrpSpPr>
        <p:grpSpPr bwMode="auto">
          <a:xfrm>
            <a:off x="-304800" y="4826000"/>
            <a:ext cx="9831388" cy="1066800"/>
            <a:chOff x="-192" y="2784"/>
            <a:chExt cx="6193" cy="672"/>
          </a:xfrm>
        </p:grpSpPr>
        <p:sp>
          <p:nvSpPr>
            <p:cNvPr id="180228" name="Rectangle 4"/>
            <p:cNvSpPr>
              <a:spLocks noChangeArrowheads="1"/>
            </p:cNvSpPr>
            <p:nvPr/>
          </p:nvSpPr>
          <p:spPr bwMode="auto">
            <a:xfrm rot="-356004">
              <a:off x="-180" y="2979"/>
              <a:ext cx="6181" cy="298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50000">
                  <a:srgbClr val="B2B2B2"/>
                </a:gs>
                <a:gs pos="100000">
                  <a:srgbClr val="EAEAEA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9600" b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0229" name="Line 5"/>
            <p:cNvSpPr>
              <a:spLocks noChangeShapeType="1"/>
            </p:cNvSpPr>
            <p:nvPr/>
          </p:nvSpPr>
          <p:spPr bwMode="auto">
            <a:xfrm flipV="1">
              <a:off x="-192" y="2784"/>
              <a:ext cx="6144" cy="67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8023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32600" y="6248400"/>
            <a:ext cx="1701800" cy="4572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33CC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000000"/>
                </a:solidFill>
              </a:rPr>
              <a:t>Показать (2)</a:t>
            </a:r>
          </a:p>
        </p:txBody>
      </p:sp>
      <p:sp>
        <p:nvSpPr>
          <p:cNvPr id="180231" name="Freeform 7"/>
          <p:cNvSpPr>
            <a:spLocks/>
          </p:cNvSpPr>
          <p:nvPr/>
        </p:nvSpPr>
        <p:spPr bwMode="auto">
          <a:xfrm>
            <a:off x="2743200" y="4127500"/>
            <a:ext cx="4622800" cy="12700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592" y="240"/>
              </a:cxn>
              <a:cxn ang="0">
                <a:pos x="608" y="256"/>
              </a:cxn>
              <a:cxn ang="0">
                <a:pos x="640" y="800"/>
              </a:cxn>
              <a:cxn ang="0">
                <a:pos x="1944" y="680"/>
              </a:cxn>
              <a:cxn ang="0">
                <a:pos x="1928" y="680"/>
              </a:cxn>
              <a:cxn ang="0">
                <a:pos x="1888" y="112"/>
              </a:cxn>
              <a:cxn ang="0">
                <a:pos x="2912" y="0"/>
              </a:cxn>
            </a:cxnLst>
            <a:rect l="0" t="0" r="r" b="b"/>
            <a:pathLst>
              <a:path w="2912" h="800">
                <a:moveTo>
                  <a:pt x="0" y="288"/>
                </a:moveTo>
                <a:lnTo>
                  <a:pt x="592" y="240"/>
                </a:lnTo>
                <a:lnTo>
                  <a:pt x="608" y="256"/>
                </a:lnTo>
                <a:lnTo>
                  <a:pt x="640" y="800"/>
                </a:lnTo>
                <a:lnTo>
                  <a:pt x="1944" y="680"/>
                </a:lnTo>
                <a:lnTo>
                  <a:pt x="1928" y="680"/>
                </a:lnTo>
                <a:lnTo>
                  <a:pt x="1888" y="112"/>
                </a:lnTo>
                <a:lnTo>
                  <a:pt x="2912" y="0"/>
                </a:lnTo>
              </a:path>
            </a:pathLst>
          </a:custGeom>
          <a:noFill/>
          <a:ln w="57150" cap="flat" cmpd="sng">
            <a:solidFill>
              <a:srgbClr val="0033CC"/>
            </a:solidFill>
            <a:prstDash val="solid"/>
            <a:round/>
            <a:headEnd type="stealth" w="lg" len="lg"/>
            <a:tailEnd type="stealth" w="lg" len="lg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80232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21700" y="6248400"/>
            <a:ext cx="469900" cy="4572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6" name="Group 9"/>
          <p:cNvGrpSpPr>
            <a:grpSpLocks/>
          </p:cNvGrpSpPr>
          <p:nvPr/>
        </p:nvGrpSpPr>
        <p:grpSpPr bwMode="auto">
          <a:xfrm>
            <a:off x="3200400" y="4724400"/>
            <a:ext cx="3124200" cy="1052513"/>
            <a:chOff x="2016" y="2976"/>
            <a:chExt cx="1968" cy="663"/>
          </a:xfrm>
        </p:grpSpPr>
        <p:sp>
          <p:nvSpPr>
            <p:cNvPr id="180234" name="Rectangle 10"/>
            <p:cNvSpPr>
              <a:spLocks noChangeArrowheads="1"/>
            </p:cNvSpPr>
            <p:nvPr/>
          </p:nvSpPr>
          <p:spPr bwMode="auto">
            <a:xfrm rot="-296875">
              <a:off x="2064" y="2976"/>
              <a:ext cx="1532" cy="480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4400" b="1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65 км </a:t>
              </a:r>
            </a:p>
          </p:txBody>
        </p:sp>
        <p:sp>
          <p:nvSpPr>
            <p:cNvPr id="180235" name="Text Box 11"/>
            <p:cNvSpPr txBox="1">
              <a:spLocks noChangeArrowheads="1"/>
            </p:cNvSpPr>
            <p:nvPr/>
          </p:nvSpPr>
          <p:spPr bwMode="auto">
            <a:xfrm>
              <a:off x="2016" y="3120"/>
              <a:ext cx="393" cy="51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48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А</a:t>
              </a:r>
            </a:p>
          </p:txBody>
        </p:sp>
        <p:sp>
          <p:nvSpPr>
            <p:cNvPr id="180236" name="Text Box 12"/>
            <p:cNvSpPr txBox="1">
              <a:spLocks noChangeArrowheads="1"/>
            </p:cNvSpPr>
            <p:nvPr/>
          </p:nvSpPr>
          <p:spPr bwMode="auto">
            <a:xfrm>
              <a:off x="3612" y="2976"/>
              <a:ext cx="372" cy="51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48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В</a:t>
              </a:r>
            </a:p>
          </p:txBody>
        </p:sp>
      </p:grpSp>
      <p:sp>
        <p:nvSpPr>
          <p:cNvPr id="180237" name="Text Box 13"/>
          <p:cNvSpPr txBox="1">
            <a:spLocks noChangeArrowheads="1"/>
          </p:cNvSpPr>
          <p:nvPr/>
        </p:nvSpPr>
        <p:spPr bwMode="auto">
          <a:xfrm>
            <a:off x="76200" y="76200"/>
            <a:ext cx="9220200" cy="19177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</a:rPr>
              <a:t>     Из двух городов, расстояние между которыми равно 65 км, выехали одновременно в противоположных направлениях два автомобиля. Один из них шел со скоростью 80 км/ч, а другой – 110 км/ч. На каком расстоянии друг от друга будут автомобили через 3 часа после выезда?</a:t>
            </a:r>
          </a:p>
        </p:txBody>
      </p:sp>
      <p:grpSp>
        <p:nvGrpSpPr>
          <p:cNvPr id="17" name="Group 14"/>
          <p:cNvGrpSpPr>
            <a:grpSpLocks/>
          </p:cNvGrpSpPr>
          <p:nvPr/>
        </p:nvGrpSpPr>
        <p:grpSpPr bwMode="auto">
          <a:xfrm>
            <a:off x="152400" y="5257800"/>
            <a:ext cx="8991600" cy="1339850"/>
            <a:chOff x="672" y="3168"/>
            <a:chExt cx="4831" cy="818"/>
          </a:xfrm>
        </p:grpSpPr>
        <p:sp>
          <p:nvSpPr>
            <p:cNvPr id="180239" name="Rectangle 15"/>
            <p:cNvSpPr>
              <a:spLocks noChangeArrowheads="1"/>
            </p:cNvSpPr>
            <p:nvPr/>
          </p:nvSpPr>
          <p:spPr bwMode="auto">
            <a:xfrm rot="-357085">
              <a:off x="2306" y="3372"/>
              <a:ext cx="2194" cy="614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4800" b="1" smtClean="0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? км</a:t>
              </a:r>
              <a:r>
                <a:rPr lang="ru-RU" sz="6000" b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</a:p>
          </p:txBody>
        </p:sp>
        <p:sp>
          <p:nvSpPr>
            <p:cNvPr id="180240" name="AutoShape 16"/>
            <p:cNvSpPr>
              <a:spLocks/>
            </p:cNvSpPr>
            <p:nvPr/>
          </p:nvSpPr>
          <p:spPr bwMode="auto">
            <a:xfrm rot="59033555">
              <a:off x="2868" y="972"/>
              <a:ext cx="439" cy="4831"/>
            </a:xfrm>
            <a:prstGeom prst="leftBrace">
              <a:avLst>
                <a:gd name="adj1" fmla="val 91705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28600" y="3657600"/>
            <a:ext cx="1449388" cy="1341438"/>
            <a:chOff x="2640" y="1872"/>
            <a:chExt cx="913" cy="845"/>
          </a:xfrm>
        </p:grpSpPr>
        <p:sp>
          <p:nvSpPr>
            <p:cNvPr id="180242" name="Freeform 18"/>
            <p:cNvSpPr>
              <a:spLocks/>
            </p:cNvSpPr>
            <p:nvPr/>
          </p:nvSpPr>
          <p:spPr bwMode="auto">
            <a:xfrm rot="-56997">
              <a:off x="2661" y="1907"/>
              <a:ext cx="892" cy="810"/>
            </a:xfrm>
            <a:custGeom>
              <a:avLst/>
              <a:gdLst/>
              <a:ahLst/>
              <a:cxnLst>
                <a:cxn ang="0">
                  <a:pos x="0" y="392"/>
                </a:cxn>
                <a:cxn ang="0">
                  <a:pos x="96" y="392"/>
                </a:cxn>
                <a:cxn ang="0">
                  <a:pos x="608" y="394"/>
                </a:cxn>
                <a:cxn ang="0">
                  <a:pos x="471" y="203"/>
                </a:cxn>
                <a:cxn ang="0">
                  <a:pos x="597" y="0"/>
                </a:cxn>
                <a:cxn ang="0">
                  <a:pos x="16" y="13"/>
                </a:cxn>
                <a:cxn ang="0">
                  <a:pos x="16" y="760"/>
                </a:cxn>
              </a:cxnLst>
              <a:rect l="0" t="0" r="r" b="b"/>
              <a:pathLst>
                <a:path w="608" h="760">
                  <a:moveTo>
                    <a:pt x="0" y="392"/>
                  </a:moveTo>
                  <a:lnTo>
                    <a:pt x="96" y="392"/>
                  </a:lnTo>
                  <a:lnTo>
                    <a:pt x="608" y="394"/>
                  </a:lnTo>
                  <a:lnTo>
                    <a:pt x="471" y="203"/>
                  </a:lnTo>
                  <a:lnTo>
                    <a:pt x="597" y="0"/>
                  </a:lnTo>
                  <a:lnTo>
                    <a:pt x="16" y="13"/>
                  </a:lnTo>
                  <a:lnTo>
                    <a:pt x="16" y="760"/>
                  </a:lnTo>
                </a:path>
              </a:pathLst>
            </a:custGeom>
            <a:solidFill>
              <a:srgbClr val="FF0000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0243" name="Text Box 19"/>
            <p:cNvSpPr txBox="1">
              <a:spLocks noChangeArrowheads="1"/>
            </p:cNvSpPr>
            <p:nvPr/>
          </p:nvSpPr>
          <p:spPr bwMode="auto">
            <a:xfrm rot="-56997">
              <a:off x="2640" y="1872"/>
              <a:ext cx="712" cy="48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4400" b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3 ч</a:t>
              </a:r>
            </a:p>
          </p:txBody>
        </p:sp>
      </p:grpSp>
      <p:grpSp>
        <p:nvGrpSpPr>
          <p:cNvPr id="19" name="Group 20"/>
          <p:cNvGrpSpPr>
            <a:grpSpLocks/>
          </p:cNvGrpSpPr>
          <p:nvPr/>
        </p:nvGrpSpPr>
        <p:grpSpPr bwMode="auto">
          <a:xfrm>
            <a:off x="3657600" y="5105400"/>
            <a:ext cx="2209800" cy="381000"/>
            <a:chOff x="2304" y="3216"/>
            <a:chExt cx="1392" cy="240"/>
          </a:xfrm>
        </p:grpSpPr>
        <p:sp>
          <p:nvSpPr>
            <p:cNvPr id="180245" name="Oval 21"/>
            <p:cNvSpPr>
              <a:spLocks noChangeArrowheads="1"/>
            </p:cNvSpPr>
            <p:nvPr/>
          </p:nvSpPr>
          <p:spPr bwMode="auto">
            <a:xfrm>
              <a:off x="2304" y="336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0246" name="Oval 22"/>
            <p:cNvSpPr>
              <a:spLocks noChangeArrowheads="1"/>
            </p:cNvSpPr>
            <p:nvPr/>
          </p:nvSpPr>
          <p:spPr bwMode="auto">
            <a:xfrm>
              <a:off x="3600" y="321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pic>
        <p:nvPicPr>
          <p:cNvPr id="180247" name="Picture 23" descr="car37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824095">
            <a:off x="5334000" y="4876800"/>
            <a:ext cx="1336675" cy="534988"/>
          </a:xfrm>
          <a:prstGeom prst="rect">
            <a:avLst/>
          </a:prstGeom>
          <a:noFill/>
        </p:spPr>
      </p:pic>
      <p:grpSp>
        <p:nvGrpSpPr>
          <p:cNvPr id="20" name="Group 24"/>
          <p:cNvGrpSpPr>
            <a:grpSpLocks/>
          </p:cNvGrpSpPr>
          <p:nvPr/>
        </p:nvGrpSpPr>
        <p:grpSpPr bwMode="auto">
          <a:xfrm>
            <a:off x="7467600" y="2667000"/>
            <a:ext cx="1449388" cy="1341438"/>
            <a:chOff x="2640" y="1872"/>
            <a:chExt cx="913" cy="845"/>
          </a:xfrm>
        </p:grpSpPr>
        <p:sp>
          <p:nvSpPr>
            <p:cNvPr id="180249" name="Freeform 25"/>
            <p:cNvSpPr>
              <a:spLocks/>
            </p:cNvSpPr>
            <p:nvPr/>
          </p:nvSpPr>
          <p:spPr bwMode="auto">
            <a:xfrm rot="-56997">
              <a:off x="2661" y="1907"/>
              <a:ext cx="892" cy="810"/>
            </a:xfrm>
            <a:custGeom>
              <a:avLst/>
              <a:gdLst/>
              <a:ahLst/>
              <a:cxnLst>
                <a:cxn ang="0">
                  <a:pos x="0" y="392"/>
                </a:cxn>
                <a:cxn ang="0">
                  <a:pos x="96" y="392"/>
                </a:cxn>
                <a:cxn ang="0">
                  <a:pos x="608" y="394"/>
                </a:cxn>
                <a:cxn ang="0">
                  <a:pos x="471" y="203"/>
                </a:cxn>
                <a:cxn ang="0">
                  <a:pos x="597" y="0"/>
                </a:cxn>
                <a:cxn ang="0">
                  <a:pos x="16" y="13"/>
                </a:cxn>
                <a:cxn ang="0">
                  <a:pos x="16" y="760"/>
                </a:cxn>
              </a:cxnLst>
              <a:rect l="0" t="0" r="r" b="b"/>
              <a:pathLst>
                <a:path w="608" h="760">
                  <a:moveTo>
                    <a:pt x="0" y="392"/>
                  </a:moveTo>
                  <a:lnTo>
                    <a:pt x="96" y="392"/>
                  </a:lnTo>
                  <a:lnTo>
                    <a:pt x="608" y="394"/>
                  </a:lnTo>
                  <a:lnTo>
                    <a:pt x="471" y="203"/>
                  </a:lnTo>
                  <a:lnTo>
                    <a:pt x="597" y="0"/>
                  </a:lnTo>
                  <a:lnTo>
                    <a:pt x="16" y="13"/>
                  </a:lnTo>
                  <a:lnTo>
                    <a:pt x="16" y="760"/>
                  </a:lnTo>
                </a:path>
              </a:pathLst>
            </a:custGeom>
            <a:solidFill>
              <a:srgbClr val="FF0000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0250" name="Text Box 26"/>
            <p:cNvSpPr txBox="1">
              <a:spLocks noChangeArrowheads="1"/>
            </p:cNvSpPr>
            <p:nvPr/>
          </p:nvSpPr>
          <p:spPr bwMode="auto">
            <a:xfrm rot="-56997">
              <a:off x="2640" y="1872"/>
              <a:ext cx="712" cy="48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4400" b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3 ч</a:t>
              </a:r>
            </a:p>
          </p:txBody>
        </p:sp>
      </p:grpSp>
      <p:sp>
        <p:nvSpPr>
          <p:cNvPr id="180251" name="Rectangle 27"/>
          <p:cNvSpPr>
            <a:spLocks noChangeArrowheads="1"/>
          </p:cNvSpPr>
          <p:nvPr/>
        </p:nvSpPr>
        <p:spPr bwMode="auto">
          <a:xfrm rot="-394916">
            <a:off x="5410200" y="3657600"/>
            <a:ext cx="1825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110 км/ч</a:t>
            </a:r>
          </a:p>
        </p:txBody>
      </p:sp>
      <p:sp>
        <p:nvSpPr>
          <p:cNvPr id="180252" name="Rectangle 28"/>
          <p:cNvSpPr>
            <a:spLocks noChangeArrowheads="1"/>
          </p:cNvSpPr>
          <p:nvPr/>
        </p:nvSpPr>
        <p:spPr bwMode="auto">
          <a:xfrm rot="-376264">
            <a:off x="2362200" y="396240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80 км/ч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0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-0.37656 0.05023 " pathEditMode="relative" rAng="0" ptsTypes="AA">
                                      <p:cBhvr>
                                        <p:cTn id="25" dur="5000" fill="hold"/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00" y="250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8148E-6 L 0.42275 -0.06574 " pathEditMode="relative" rAng="0" ptsTypes="AA">
                                      <p:cBhvr>
                                        <p:cTn id="27" dur="5000" fill="hold"/>
                                        <p:tgtEl>
                                          <p:spTgt spid="180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00" y="-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000"/>
                                        <p:tgtEl>
                                          <p:spTgt spid="18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80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80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230"/>
                  </p:tgtEl>
                </p:cond>
              </p:nextCondLst>
            </p:seq>
          </p:childTnLst>
        </p:cTn>
      </p:par>
    </p:tnLst>
    <p:bldLst>
      <p:bldP spid="1802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285784" y="1928802"/>
            <a:ext cx="9178925" cy="6884988"/>
            <a:chOff x="0" y="0"/>
            <a:chExt cx="5782" cy="4337"/>
          </a:xfrm>
        </p:grpSpPr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204" y="0"/>
              <a:ext cx="0" cy="43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>
              <a:off x="431" y="0"/>
              <a:ext cx="0" cy="43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884" y="0"/>
              <a:ext cx="0" cy="43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657" y="0"/>
              <a:ext cx="0" cy="43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1111" y="0"/>
              <a:ext cx="0" cy="43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1338" y="0"/>
              <a:ext cx="0" cy="43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1565" y="0"/>
              <a:ext cx="0" cy="43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1791" y="0"/>
              <a:ext cx="0" cy="43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2018" y="0"/>
              <a:ext cx="0" cy="43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>
              <a:off x="2245" y="0"/>
              <a:ext cx="0" cy="43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2472" y="17"/>
              <a:ext cx="0" cy="43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3606" y="0"/>
              <a:ext cx="0" cy="43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3379" y="0"/>
              <a:ext cx="0" cy="43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3152" y="0"/>
              <a:ext cx="0" cy="43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>
              <a:off x="2925" y="0"/>
              <a:ext cx="0" cy="43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>
              <a:off x="2699" y="0"/>
              <a:ext cx="0" cy="43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61" name="Line 21"/>
            <p:cNvSpPr>
              <a:spLocks noChangeShapeType="1"/>
            </p:cNvSpPr>
            <p:nvPr/>
          </p:nvSpPr>
          <p:spPr bwMode="auto">
            <a:xfrm>
              <a:off x="3833" y="17"/>
              <a:ext cx="0" cy="43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62" name="Line 22"/>
            <p:cNvSpPr>
              <a:spLocks noChangeShapeType="1"/>
            </p:cNvSpPr>
            <p:nvPr/>
          </p:nvSpPr>
          <p:spPr bwMode="auto">
            <a:xfrm>
              <a:off x="0" y="210"/>
              <a:ext cx="5760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63" name="Line 23"/>
            <p:cNvSpPr>
              <a:spLocks noChangeShapeType="1"/>
            </p:cNvSpPr>
            <p:nvPr/>
          </p:nvSpPr>
          <p:spPr bwMode="auto">
            <a:xfrm>
              <a:off x="0" y="436"/>
              <a:ext cx="5760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64" name="Line 24"/>
            <p:cNvSpPr>
              <a:spLocks noChangeShapeType="1"/>
            </p:cNvSpPr>
            <p:nvPr/>
          </p:nvSpPr>
          <p:spPr bwMode="auto">
            <a:xfrm>
              <a:off x="0" y="663"/>
              <a:ext cx="5760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65" name="Line 25"/>
            <p:cNvSpPr>
              <a:spLocks noChangeShapeType="1"/>
            </p:cNvSpPr>
            <p:nvPr/>
          </p:nvSpPr>
          <p:spPr bwMode="auto">
            <a:xfrm>
              <a:off x="0" y="890"/>
              <a:ext cx="5760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66" name="Line 26"/>
            <p:cNvSpPr>
              <a:spLocks noChangeShapeType="1"/>
            </p:cNvSpPr>
            <p:nvPr/>
          </p:nvSpPr>
          <p:spPr bwMode="auto">
            <a:xfrm>
              <a:off x="0" y="1117"/>
              <a:ext cx="5760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67" name="Line 27"/>
            <p:cNvSpPr>
              <a:spLocks noChangeShapeType="1"/>
            </p:cNvSpPr>
            <p:nvPr/>
          </p:nvSpPr>
          <p:spPr bwMode="auto">
            <a:xfrm>
              <a:off x="0" y="1344"/>
              <a:ext cx="5760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68" name="Line 28"/>
            <p:cNvSpPr>
              <a:spLocks noChangeShapeType="1"/>
            </p:cNvSpPr>
            <p:nvPr/>
          </p:nvSpPr>
          <p:spPr bwMode="auto">
            <a:xfrm>
              <a:off x="0" y="2478"/>
              <a:ext cx="5760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69" name="Line 29"/>
            <p:cNvSpPr>
              <a:spLocks noChangeShapeType="1"/>
            </p:cNvSpPr>
            <p:nvPr/>
          </p:nvSpPr>
          <p:spPr bwMode="auto">
            <a:xfrm>
              <a:off x="0" y="2704"/>
              <a:ext cx="5760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70" name="Line 30"/>
            <p:cNvSpPr>
              <a:spLocks noChangeShapeType="1"/>
            </p:cNvSpPr>
            <p:nvPr/>
          </p:nvSpPr>
          <p:spPr bwMode="auto">
            <a:xfrm>
              <a:off x="22" y="2251"/>
              <a:ext cx="5760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71" name="Line 31"/>
            <p:cNvSpPr>
              <a:spLocks noChangeShapeType="1"/>
            </p:cNvSpPr>
            <p:nvPr/>
          </p:nvSpPr>
          <p:spPr bwMode="auto">
            <a:xfrm>
              <a:off x="0" y="1797"/>
              <a:ext cx="5760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72" name="Line 32"/>
            <p:cNvSpPr>
              <a:spLocks noChangeShapeType="1"/>
            </p:cNvSpPr>
            <p:nvPr/>
          </p:nvSpPr>
          <p:spPr bwMode="auto">
            <a:xfrm>
              <a:off x="0" y="2024"/>
              <a:ext cx="5760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73" name="Line 33"/>
            <p:cNvSpPr>
              <a:spLocks noChangeShapeType="1"/>
            </p:cNvSpPr>
            <p:nvPr/>
          </p:nvSpPr>
          <p:spPr bwMode="auto">
            <a:xfrm>
              <a:off x="0" y="1570"/>
              <a:ext cx="5760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74" name="Line 34"/>
            <p:cNvSpPr>
              <a:spLocks noChangeShapeType="1"/>
            </p:cNvSpPr>
            <p:nvPr/>
          </p:nvSpPr>
          <p:spPr bwMode="auto">
            <a:xfrm>
              <a:off x="0" y="2931"/>
              <a:ext cx="5760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75" name="Line 35"/>
            <p:cNvSpPr>
              <a:spLocks noChangeShapeType="1"/>
            </p:cNvSpPr>
            <p:nvPr/>
          </p:nvSpPr>
          <p:spPr bwMode="auto">
            <a:xfrm>
              <a:off x="4059" y="17"/>
              <a:ext cx="0" cy="43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76" name="Line 36"/>
            <p:cNvSpPr>
              <a:spLocks noChangeShapeType="1"/>
            </p:cNvSpPr>
            <p:nvPr/>
          </p:nvSpPr>
          <p:spPr bwMode="auto">
            <a:xfrm>
              <a:off x="4286" y="0"/>
              <a:ext cx="0" cy="43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77" name="Line 37"/>
            <p:cNvSpPr>
              <a:spLocks noChangeShapeType="1"/>
            </p:cNvSpPr>
            <p:nvPr/>
          </p:nvSpPr>
          <p:spPr bwMode="auto">
            <a:xfrm>
              <a:off x="4513" y="0"/>
              <a:ext cx="0" cy="43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78" name="Line 38"/>
            <p:cNvSpPr>
              <a:spLocks noChangeShapeType="1"/>
            </p:cNvSpPr>
            <p:nvPr/>
          </p:nvSpPr>
          <p:spPr bwMode="auto">
            <a:xfrm>
              <a:off x="4740" y="0"/>
              <a:ext cx="0" cy="43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79" name="Line 39"/>
            <p:cNvSpPr>
              <a:spLocks noChangeShapeType="1"/>
            </p:cNvSpPr>
            <p:nvPr/>
          </p:nvSpPr>
          <p:spPr bwMode="auto">
            <a:xfrm>
              <a:off x="4967" y="0"/>
              <a:ext cx="0" cy="43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80" name="Line 40"/>
            <p:cNvSpPr>
              <a:spLocks noChangeShapeType="1"/>
            </p:cNvSpPr>
            <p:nvPr/>
          </p:nvSpPr>
          <p:spPr bwMode="auto">
            <a:xfrm>
              <a:off x="5420" y="0"/>
              <a:ext cx="0" cy="43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81" name="Line 41"/>
            <p:cNvSpPr>
              <a:spLocks noChangeShapeType="1"/>
            </p:cNvSpPr>
            <p:nvPr/>
          </p:nvSpPr>
          <p:spPr bwMode="auto">
            <a:xfrm>
              <a:off x="5647" y="0"/>
              <a:ext cx="0" cy="43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82" name="Line 42"/>
            <p:cNvSpPr>
              <a:spLocks noChangeShapeType="1"/>
            </p:cNvSpPr>
            <p:nvPr/>
          </p:nvSpPr>
          <p:spPr bwMode="auto">
            <a:xfrm>
              <a:off x="5193" y="0"/>
              <a:ext cx="0" cy="432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83" name="Line 43"/>
            <p:cNvSpPr>
              <a:spLocks noChangeShapeType="1"/>
            </p:cNvSpPr>
            <p:nvPr/>
          </p:nvSpPr>
          <p:spPr bwMode="auto">
            <a:xfrm>
              <a:off x="0" y="3158"/>
              <a:ext cx="5760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84" name="Line 44"/>
            <p:cNvSpPr>
              <a:spLocks noChangeShapeType="1"/>
            </p:cNvSpPr>
            <p:nvPr/>
          </p:nvSpPr>
          <p:spPr bwMode="auto">
            <a:xfrm>
              <a:off x="0" y="3385"/>
              <a:ext cx="5760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85" name="Line 45"/>
            <p:cNvSpPr>
              <a:spLocks noChangeShapeType="1"/>
            </p:cNvSpPr>
            <p:nvPr/>
          </p:nvSpPr>
          <p:spPr bwMode="auto">
            <a:xfrm>
              <a:off x="0" y="3612"/>
              <a:ext cx="5760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86" name="Line 46"/>
            <p:cNvSpPr>
              <a:spLocks noChangeShapeType="1"/>
            </p:cNvSpPr>
            <p:nvPr/>
          </p:nvSpPr>
          <p:spPr bwMode="auto">
            <a:xfrm>
              <a:off x="0" y="3838"/>
              <a:ext cx="5760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87" name="Line 47"/>
            <p:cNvSpPr>
              <a:spLocks noChangeShapeType="1"/>
            </p:cNvSpPr>
            <p:nvPr/>
          </p:nvSpPr>
          <p:spPr bwMode="auto">
            <a:xfrm>
              <a:off x="0" y="4020"/>
              <a:ext cx="5760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88" name="Line 48"/>
            <p:cNvSpPr>
              <a:spLocks noChangeShapeType="1"/>
            </p:cNvSpPr>
            <p:nvPr/>
          </p:nvSpPr>
          <p:spPr bwMode="auto">
            <a:xfrm>
              <a:off x="0" y="4201"/>
              <a:ext cx="5760" cy="0"/>
            </a:xfrm>
            <a:prstGeom prst="line">
              <a:avLst/>
            </a:prstGeom>
            <a:noFill/>
            <a:ln w="9525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0289" name="Picture 49" descr="0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3933825"/>
            <a:ext cx="2038350" cy="2160588"/>
          </a:xfrm>
          <a:prstGeom prst="rect">
            <a:avLst/>
          </a:prstGeom>
          <a:noFill/>
        </p:spPr>
      </p:pic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755650" y="434975"/>
            <a:ext cx="53292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4400" b="1" dirty="0"/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773113" y="1154113"/>
            <a:ext cx="75612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4400" b="1" dirty="0"/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755650" y="2235200"/>
            <a:ext cx="53292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4400" b="1" dirty="0"/>
          </a:p>
        </p:txBody>
      </p:sp>
      <p:sp>
        <p:nvSpPr>
          <p:cNvPr id="51" name="Заголовок 5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ОТДОХНЕМ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2" name="Текст 5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3" name="Содержимое 5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4" name="Текст 5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5" name="Содержимое 5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0" grpId="0"/>
      <p:bldP spid="10292" grpId="0"/>
      <p:bldP spid="1029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423863" y="2947988"/>
            <a:ext cx="1008062" cy="936625"/>
          </a:xfrm>
          <a:prstGeom prst="ellipse">
            <a:avLst/>
          </a:prstGeom>
          <a:solidFill>
            <a:srgbClr val="E03C8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pic>
        <p:nvPicPr>
          <p:cNvPr id="4" name="p.i.chaikovskii._shelkunchik_-_vals_cvetov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00034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path" presetSubtype="0" repeatCount="5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25 0.00833 C -0.0276 -0.1452 0.06841 -0.2726 0.18473 -0.2726 C 0.32205 -0.2726 0.37171 -0.13133 0.39219 -0.04717 L 0.41372 0.06428 C 0.43507 0.14821 0.4882 0.28786 0.64289 0.28786 C 0.74202 0.28786 0.854 0.16208 0.854 0.00833 C 0.85365 -0.1452 0.74202 -0.2726 0.64289 -0.2726 C 0.4882 -0.2726 0.43507 -0.13133 0.41372 -0.04717 L 0.39219 0.06428 C 0.37171 0.14844 0.32205 0.28786 0.18473 0.28786 C 0.06841 0.28786 -0.0276 0.16208 -0.02725 0.00833 Z " pathEditMode="relative" rAng="16200000" ptsTypes="ffFffffFfff">
                                      <p:cBhvr>
                                        <p:cTn id="14" dur="3000" spd="-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8">
                <p:cTn id="1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7170" grpId="0" animBg="1"/>
      <p:bldP spid="7170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323850" y="404813"/>
            <a:ext cx="1150938" cy="1081087"/>
          </a:xfrm>
          <a:prstGeom prst="ellipse">
            <a:avLst/>
          </a:prstGeom>
          <a:gradFill rotWithShape="1">
            <a:gsLst>
              <a:gs pos="0">
                <a:srgbClr val="EB1D5D"/>
              </a:gs>
              <a:gs pos="100000">
                <a:srgbClr val="EB1D5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308850" y="5229225"/>
            <a:ext cx="1008063" cy="1008063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7019925" y="333375"/>
            <a:ext cx="1584325" cy="122396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AD298A"/>
              </a:gs>
              <a:gs pos="100000">
                <a:srgbClr val="AD298A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323850" y="4797425"/>
            <a:ext cx="1438275" cy="1584325"/>
          </a:xfrm>
          <a:prstGeom prst="diamond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 advTm="1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07031E-6 L 0.74827 -0.00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4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0532 L 0.00018 0.6713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33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2613 L -0.7165 -0.0365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00" y="-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3.00648E-6 L -0.00799 -0.6556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" y="-3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5" grpId="0" animBg="1"/>
      <p:bldP spid="1536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40000"/>
            <a:lumOff val="6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916113"/>
            <a:ext cx="8229600" cy="1143000"/>
          </a:xfrm>
        </p:spPr>
        <p:txBody>
          <a:bodyPr/>
          <a:lstStyle/>
          <a:p>
            <a:r>
              <a:rPr lang="ru-RU" sz="8800" b="1" i="1" dirty="0">
                <a:solidFill>
                  <a:srgbClr val="C00000"/>
                </a:solidFill>
                <a:latin typeface="Times New Roman" pitchFamily="18" charset="0"/>
              </a:rPr>
              <a:t>Решение задач на движение.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482600" y="2767013"/>
            <a:ext cx="1008063" cy="936625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 advTm="1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path" presetSubtype="0" repeatCount="5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1 0.01896 C -0.01961 -0.12902 0.07639 -0.25156 0.19271 -0.25156 C 0.33004 -0.25156 0.37969 -0.11561 0.40018 -0.03445 L 0.42171 0.07283 C 0.44306 0.15376 0.49619 0.28763 0.65087 0.28763 C 0.75 0.28763 0.86198 0.16671 0.86198 0.01896 C 0.86198 -0.12902 0.75 -0.25156 0.65087 -0.25156 C 0.49619 -0.25156 0.44306 -0.11561 0.42171 -0.03445 L 0.40018 0.07283 C 0.37969 0.15376 0.33004 0.28763 0.19271 0.28763 C 0.07639 0.28763 -0.01961 0.16671 -0.01961 0.01896 Z " pathEditMode="relative" rAng="16200000" ptsTypes="ffFffffFfff">
                                      <p:cBhvr>
                                        <p:cTn id="10" dur="3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1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2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ubPieSlice"/>
          <p:cNvSpPr>
            <a:spLocks noEditPoints="1" noChangeArrowheads="1"/>
          </p:cNvSpPr>
          <p:nvPr/>
        </p:nvSpPr>
        <p:spPr bwMode="auto">
          <a:xfrm>
            <a:off x="1547813" y="404813"/>
            <a:ext cx="6911975" cy="6192837"/>
          </a:xfrm>
          <a:custGeom>
            <a:avLst/>
            <a:gdLst>
              <a:gd name="G0" fmla="+- 0 0 0"/>
              <a:gd name="G1" fmla="sin 10800 -25482"/>
              <a:gd name="G2" fmla="cos 10800 -25482"/>
              <a:gd name="G3" fmla="sin 10800 0"/>
              <a:gd name="G4" fmla="cos 10800 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21599 w 21600"/>
              <a:gd name="T1" fmla="*/ 10726 h 21600"/>
              <a:gd name="T2" fmla="*/ 10800 w 21600"/>
              <a:gd name="T3" fmla="*/ 10800 h 21600"/>
              <a:gd name="T4" fmla="*/ 21600 w 21600"/>
              <a:gd name="T5" fmla="*/ 1080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21599" y="10725"/>
                </a:moveTo>
                <a:cubicBezTo>
                  <a:pt x="21559" y="4790"/>
                  <a:pt x="1673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lnTo>
                  <a:pt x="10800" y="10800"/>
                </a:lnTo>
                <a:close/>
              </a:path>
            </a:pathLst>
          </a:custGeom>
          <a:gradFill rotWithShape="1">
            <a:gsLst>
              <a:gs pos="0">
                <a:srgbClr val="00CC00"/>
              </a:gs>
              <a:gs pos="100000">
                <a:srgbClr val="00CC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4632325" y="3248025"/>
            <a:ext cx="720725" cy="6477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221" name="Picture 5" descr="li10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5925" y="3429000"/>
            <a:ext cx="6734175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path" presetSubtype="0" repeatCount="5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267 -0.03191 C 0.346 -0.28931 0.17222 -0.48335 -0.02691 -0.45953 C -0.21771 -0.43871 -0.37639 -0.23473 -0.36042 0.01688 C -0.34809 0.25 -0.20104 0.43872 -0.02257 0.41952 C 0.14097 0.40079 0.27968 0.22711 0.2684 0.00971 C 0.25729 -0.18802 0.13298 -0.3506 -0.01927 -0.33603 C -0.15868 -0.31984 -0.275 -0.17599 -0.26424 0.00717 C -0.25608 0.17137 -0.15538 0.30921 -0.0316 0.29232 C 0.08246 0.28099 0.17934 0.17045 0.17274 0.02105 C 0.16389 -0.10985 0.08628 -0.22317 -0.01198 -0.21022 C -0.09757 -0.20282 -0.17587 -0.11702 -0.16962 -0.003 C -0.16459 0.09228 -0.10973 0.17507 -0.03785 0.16929 C 0.02135 0.16397 0.07916 0.10939 0.07343 0.0333 C 0.07205 -0.02937 0.03854 -0.09066 -0.00417 -0.0895 C -0.03941 -0.08256 -0.0724 -0.06036 -0.07448 -0.01572 C -0.07379 0.01342 -0.06372 0.0377 -0.04601 0.0444 C -0.03525 0.04764 -0.03125 0.04464 -0.02223 0.04117 " pathEditMode="relative" rAng="-503041" ptsTypes="fffffffffffffffff">
                                      <p:cBhvr>
                                        <p:cTn id="11" dur="5000" spd="-100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19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3059113" y="4221163"/>
            <a:ext cx="2520950" cy="2160587"/>
          </a:xfrm>
          <a:prstGeom prst="ellipse">
            <a:avLst/>
          </a:prstGeom>
          <a:gradFill rotWithShape="1">
            <a:gsLst>
              <a:gs pos="0">
                <a:srgbClr val="00CC00"/>
              </a:gs>
              <a:gs pos="100000">
                <a:srgbClr val="00CC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8419 L -0.00382 -0.616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repeatCount="5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60823 L -0.00382 0.08418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4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>
            <a:off x="395288" y="2492375"/>
            <a:ext cx="2376487" cy="2089150"/>
          </a:xfrm>
          <a:prstGeom prst="ellipse">
            <a:avLst/>
          </a:prstGeom>
          <a:gradFill rotWithShape="1">
            <a:gsLst>
              <a:gs pos="0">
                <a:srgbClr val="00CC00"/>
              </a:gs>
              <a:gs pos="100000">
                <a:srgbClr val="00CC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03423E-6 L 0.66944 0.00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repeatCount="5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945 0.00532 L -3.33333E-6 -0.00509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00" y="-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4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3779838" y="2708275"/>
            <a:ext cx="1655762" cy="1512888"/>
          </a:xfrm>
          <a:prstGeom prst="ellipse">
            <a:avLst/>
          </a:prstGeom>
          <a:gradFill rotWithShape="1">
            <a:gsLst>
              <a:gs pos="0">
                <a:srgbClr val="E03C82"/>
              </a:gs>
              <a:gs pos="100000">
                <a:srgbClr val="E03C82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val 2"/>
          <p:cNvSpPr>
            <a:spLocks noChangeArrowheads="1"/>
          </p:cNvSpPr>
          <p:nvPr/>
        </p:nvSpPr>
        <p:spPr bwMode="auto">
          <a:xfrm>
            <a:off x="7518400" y="5534025"/>
            <a:ext cx="1203325" cy="1022350"/>
          </a:xfrm>
          <a:prstGeom prst="ellipse">
            <a:avLst/>
          </a:prstGeom>
          <a:solidFill>
            <a:srgbClr val="E03C82">
              <a:alpha val="73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 flipV="1">
            <a:off x="296863" y="6264275"/>
            <a:ext cx="8596312" cy="90488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296863" y="5543550"/>
            <a:ext cx="8550275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296863" y="4824413"/>
            <a:ext cx="8550275" cy="444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250825" y="4103688"/>
            <a:ext cx="8642350" cy="460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296863" y="3384550"/>
            <a:ext cx="8596312" cy="444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296863" y="2663825"/>
            <a:ext cx="8596312" cy="444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V="1">
            <a:off x="250825" y="1943100"/>
            <a:ext cx="8686800" cy="46038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V="1">
            <a:off x="296863" y="1223963"/>
            <a:ext cx="8596312" cy="444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V="1">
            <a:off x="341313" y="549275"/>
            <a:ext cx="8505825" cy="444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250825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904875" y="0"/>
            <a:ext cx="8890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1685925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240665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3128963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3849688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>
            <a:off x="5233988" y="0"/>
            <a:ext cx="60325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6015038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673735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7458075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8120063" y="0"/>
            <a:ext cx="119062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8901113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60325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>
            <a:off x="303213" y="5894388"/>
            <a:ext cx="85979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>
            <a:off x="1325563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>
            <a:off x="7097713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21" name="Line 29"/>
          <p:cNvSpPr>
            <a:spLocks noChangeShapeType="1"/>
          </p:cNvSpPr>
          <p:nvPr/>
        </p:nvSpPr>
        <p:spPr bwMode="auto">
          <a:xfrm>
            <a:off x="2046288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>
            <a:off x="27686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23" name="Line 31"/>
          <p:cNvSpPr>
            <a:spLocks noChangeShapeType="1"/>
          </p:cNvSpPr>
          <p:nvPr/>
        </p:nvSpPr>
        <p:spPr bwMode="auto">
          <a:xfrm flipH="1">
            <a:off x="3429000" y="0"/>
            <a:ext cx="60325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24" name="Line 32"/>
          <p:cNvSpPr>
            <a:spLocks noChangeShapeType="1"/>
          </p:cNvSpPr>
          <p:nvPr/>
        </p:nvSpPr>
        <p:spPr bwMode="auto">
          <a:xfrm>
            <a:off x="4151313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25" name="Line 33"/>
          <p:cNvSpPr>
            <a:spLocks noChangeShapeType="1"/>
          </p:cNvSpPr>
          <p:nvPr/>
        </p:nvSpPr>
        <p:spPr bwMode="auto">
          <a:xfrm>
            <a:off x="4872038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26" name="Line 34"/>
          <p:cNvSpPr>
            <a:spLocks noChangeShapeType="1"/>
          </p:cNvSpPr>
          <p:nvPr/>
        </p:nvSpPr>
        <p:spPr bwMode="auto">
          <a:xfrm flipV="1">
            <a:off x="242888" y="5232400"/>
            <a:ext cx="8597900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27" name="Line 35"/>
          <p:cNvSpPr>
            <a:spLocks noChangeShapeType="1"/>
          </p:cNvSpPr>
          <p:nvPr/>
        </p:nvSpPr>
        <p:spPr bwMode="auto">
          <a:xfrm>
            <a:off x="242888" y="4451350"/>
            <a:ext cx="8658225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28" name="Line 36"/>
          <p:cNvSpPr>
            <a:spLocks noChangeShapeType="1"/>
          </p:cNvSpPr>
          <p:nvPr/>
        </p:nvSpPr>
        <p:spPr bwMode="auto">
          <a:xfrm>
            <a:off x="250825" y="3716338"/>
            <a:ext cx="8658225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29" name="Line 37"/>
          <p:cNvSpPr>
            <a:spLocks noChangeShapeType="1"/>
          </p:cNvSpPr>
          <p:nvPr/>
        </p:nvSpPr>
        <p:spPr bwMode="auto">
          <a:xfrm>
            <a:off x="242888" y="3008313"/>
            <a:ext cx="8658225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30" name="Line 38"/>
          <p:cNvSpPr>
            <a:spLocks noChangeShapeType="1"/>
          </p:cNvSpPr>
          <p:nvPr/>
        </p:nvSpPr>
        <p:spPr bwMode="auto">
          <a:xfrm flipV="1">
            <a:off x="250825" y="2276475"/>
            <a:ext cx="8658225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31" name="Line 39"/>
          <p:cNvSpPr>
            <a:spLocks noChangeShapeType="1"/>
          </p:cNvSpPr>
          <p:nvPr/>
        </p:nvSpPr>
        <p:spPr bwMode="auto">
          <a:xfrm flipV="1">
            <a:off x="250825" y="1557338"/>
            <a:ext cx="8742363" cy="714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32" name="Line 40"/>
          <p:cNvSpPr>
            <a:spLocks noChangeShapeType="1"/>
          </p:cNvSpPr>
          <p:nvPr/>
        </p:nvSpPr>
        <p:spPr bwMode="auto">
          <a:xfrm flipV="1">
            <a:off x="303213" y="842963"/>
            <a:ext cx="8597900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33" name="Line 41"/>
          <p:cNvSpPr>
            <a:spLocks noChangeShapeType="1"/>
          </p:cNvSpPr>
          <p:nvPr/>
        </p:nvSpPr>
        <p:spPr bwMode="auto">
          <a:xfrm flipV="1">
            <a:off x="242888" y="242888"/>
            <a:ext cx="8658225" cy="587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34" name="Line 42"/>
          <p:cNvSpPr>
            <a:spLocks noChangeShapeType="1"/>
          </p:cNvSpPr>
          <p:nvPr/>
        </p:nvSpPr>
        <p:spPr bwMode="auto">
          <a:xfrm>
            <a:off x="5654675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35" name="Line 43"/>
          <p:cNvSpPr>
            <a:spLocks noChangeShapeType="1"/>
          </p:cNvSpPr>
          <p:nvPr/>
        </p:nvSpPr>
        <p:spPr bwMode="auto">
          <a:xfrm>
            <a:off x="6375400" y="0"/>
            <a:ext cx="60325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36" name="Line 44"/>
          <p:cNvSpPr>
            <a:spLocks noChangeShapeType="1"/>
          </p:cNvSpPr>
          <p:nvPr/>
        </p:nvSpPr>
        <p:spPr bwMode="auto">
          <a:xfrm>
            <a:off x="7758113" y="0"/>
            <a:ext cx="60325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3837" name="Line 45"/>
          <p:cNvSpPr>
            <a:spLocks noChangeShapeType="1"/>
          </p:cNvSpPr>
          <p:nvPr/>
        </p:nvSpPr>
        <p:spPr bwMode="auto">
          <a:xfrm>
            <a:off x="8540750" y="0"/>
            <a:ext cx="60325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10916E-6 L -0.78264 -0.7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" y="-3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264 -0.784 L -0.78264 0.048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264 0.0481 L 0.06563 -0.8015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4" y="-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81 -0.80157 L 0.03281 -0.0131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264 0.0481 L -0.0592 0.03931 " pathEditMode="relative" rAng="0" ptsTypes="AA">
                                      <p:cBhvr>
                                        <p:cTn id="22" dur="2000" spd="-100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264 0.0481 L 0.03281 -0.8015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" y="-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63 -0.80157 L -0.77604 -0.8103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794" grpId="1" animBg="1"/>
      <p:bldP spid="33794" grpId="2" animBg="1"/>
      <p:bldP spid="33794" grpId="3" animBg="1"/>
      <p:bldP spid="33794" grpId="4" animBg="1"/>
      <p:bldP spid="33794" grpId="5" animBg="1"/>
      <p:bldP spid="33794" grpId="6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У математиков существует свой язык – это формулы.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857364"/>
            <a:ext cx="3962400" cy="4543436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3200" b="1" dirty="0" smtClean="0"/>
              <a:t>(л)    S </a:t>
            </a:r>
            <a:r>
              <a:rPr lang="ru-RU" sz="3200" b="1" dirty="0"/>
              <a:t>= V * </a:t>
            </a:r>
            <a:r>
              <a:rPr lang="en-US" sz="3200" b="1" dirty="0"/>
              <a:t>t</a:t>
            </a:r>
            <a:r>
              <a:rPr lang="ru-RU" sz="3200" b="1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ru-RU" sz="3200" b="1" dirty="0" smtClean="0"/>
              <a:t>(о)    P </a:t>
            </a:r>
            <a:r>
              <a:rPr lang="ru-RU" sz="3200" b="1" dirty="0"/>
              <a:t>= (</a:t>
            </a:r>
            <a:r>
              <a:rPr lang="ru-RU" sz="3200" b="1" dirty="0" err="1"/>
              <a:t>a</a:t>
            </a:r>
            <a:r>
              <a:rPr lang="ru-RU" sz="3200" b="1" dirty="0"/>
              <a:t> + </a:t>
            </a:r>
            <a:r>
              <a:rPr lang="ru-RU" sz="3200" b="1" dirty="0" err="1"/>
              <a:t>b</a:t>
            </a:r>
            <a:r>
              <a:rPr lang="ru-RU" sz="3200" b="1" dirty="0"/>
              <a:t>) * 2 </a:t>
            </a:r>
          </a:p>
          <a:p>
            <a:pPr>
              <a:lnSpc>
                <a:spcPct val="80000"/>
              </a:lnSpc>
              <a:buNone/>
            </a:pPr>
            <a:r>
              <a:rPr lang="ru-RU" sz="3200" b="1" dirty="0" smtClean="0"/>
              <a:t>(</a:t>
            </a:r>
            <a:r>
              <a:rPr lang="ru-RU" sz="3200" b="1" dirty="0" err="1" smtClean="0"/>
              <a:t>ц</a:t>
            </a:r>
            <a:r>
              <a:rPr lang="ru-RU" sz="3200" b="1" dirty="0" smtClean="0"/>
              <a:t>)   S </a:t>
            </a:r>
            <a:r>
              <a:rPr lang="ru-RU" sz="3200" b="1" dirty="0"/>
              <a:t>= </a:t>
            </a:r>
            <a:r>
              <a:rPr lang="ru-RU" sz="3200" b="1" dirty="0" err="1"/>
              <a:t>a</a:t>
            </a:r>
            <a:r>
              <a:rPr lang="ru-RU" sz="3200" b="1" dirty="0"/>
              <a:t>* </a:t>
            </a:r>
            <a:r>
              <a:rPr lang="ru-RU" sz="3200" b="1" dirty="0" err="1"/>
              <a:t>a</a:t>
            </a:r>
            <a:r>
              <a:rPr lang="ru-RU" sz="3200" b="1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ru-RU" sz="3200" b="1" dirty="0" smtClean="0"/>
              <a:t>(о)   V </a:t>
            </a:r>
            <a:r>
              <a:rPr lang="ru-RU" sz="3200" b="1" dirty="0"/>
              <a:t>= S: </a:t>
            </a:r>
            <a:r>
              <a:rPr lang="ru-RU" sz="3200" b="1" dirty="0" err="1"/>
              <a:t>t</a:t>
            </a:r>
            <a:r>
              <a:rPr lang="ru-RU" sz="3200" b="1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ru-RU" sz="3200" b="1" dirty="0" smtClean="0"/>
              <a:t>(</a:t>
            </a:r>
            <a:r>
              <a:rPr lang="ru-RU" sz="3200" b="1" dirty="0" err="1" smtClean="0"/>
              <a:t>д</a:t>
            </a:r>
            <a:r>
              <a:rPr lang="ru-RU" sz="3200" b="1" dirty="0" smtClean="0"/>
              <a:t>)   </a:t>
            </a:r>
            <a:r>
              <a:rPr lang="ru-RU" sz="3200" b="1" dirty="0" err="1" smtClean="0"/>
              <a:t>t</a:t>
            </a:r>
            <a:r>
              <a:rPr lang="ru-RU" sz="3200" b="1" dirty="0" smtClean="0"/>
              <a:t> </a:t>
            </a:r>
            <a:r>
              <a:rPr lang="ru-RU" sz="3200" b="1" dirty="0"/>
              <a:t>= S : V</a:t>
            </a:r>
            <a:endParaRPr lang="en-US" sz="3200" b="1" dirty="0"/>
          </a:p>
          <a:p>
            <a:pPr>
              <a:lnSpc>
                <a:spcPct val="80000"/>
              </a:lnSpc>
              <a:buNone/>
            </a:pPr>
            <a:r>
              <a:rPr lang="ru-RU" sz="3200" b="1" dirty="0" smtClean="0"/>
              <a:t>(м)   A </a:t>
            </a:r>
            <a:r>
              <a:rPr lang="ru-RU" sz="3200" b="1" dirty="0"/>
              <a:t>= V*</a:t>
            </a:r>
            <a:r>
              <a:rPr lang="ru-RU" sz="3200" b="1" dirty="0" err="1"/>
              <a:t>t</a:t>
            </a:r>
            <a:r>
              <a:rPr lang="ru-RU" sz="3200" b="1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ru-RU" sz="3200" b="1" dirty="0" smtClean="0"/>
              <a:t>(</a:t>
            </a:r>
            <a:r>
              <a:rPr lang="ru-RU" sz="3200" b="1" dirty="0" err="1" smtClean="0"/>
              <a:t>ы</a:t>
            </a:r>
            <a:r>
              <a:rPr lang="ru-RU" sz="3200" b="1" dirty="0" smtClean="0"/>
              <a:t>)   P </a:t>
            </a:r>
            <a:r>
              <a:rPr lang="ru-RU" sz="3200" b="1" dirty="0"/>
              <a:t>= </a:t>
            </a:r>
            <a:r>
              <a:rPr lang="ru-RU" sz="3200" b="1" dirty="0" err="1"/>
              <a:t>a</a:t>
            </a:r>
            <a:r>
              <a:rPr lang="ru-RU" sz="3200" b="1" dirty="0"/>
              <a:t> *4 </a:t>
            </a:r>
          </a:p>
          <a:p>
            <a:pPr>
              <a:lnSpc>
                <a:spcPct val="80000"/>
              </a:lnSpc>
            </a:pPr>
            <a:endParaRPr lang="ru-RU" sz="3200" b="1" dirty="0" smtClean="0"/>
          </a:p>
          <a:p>
            <a:pPr>
              <a:lnSpc>
                <a:spcPct val="80000"/>
              </a:lnSpc>
            </a:pPr>
            <a:endParaRPr lang="ru-RU" b="1" dirty="0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571612"/>
            <a:ext cx="3886200" cy="4829188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4786314" y="1857364"/>
            <a:ext cx="3886200" cy="48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Выберите формулу нахождения работы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Формулу нахождения скорости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Формулу нахождения расстояния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Формулу нахождения периметра прямоугольника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Формулу нахождения времени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Формулу нахождения площади квадрата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Формулу нахождения периметра квадрата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99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99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Дополнительные задания для всезнаек.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Вычисли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428736"/>
            <a:ext cx="8640762" cy="4486289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b="1" i="1" dirty="0" smtClean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b="1" i="1" dirty="0" smtClean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5400" b="1" i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28 </a:t>
            </a:r>
            <a:r>
              <a:rPr lang="ru-RU" sz="4000" b="1" i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 </a:t>
            </a:r>
            <a:r>
              <a:rPr lang="ru-RU" sz="5400" b="1" i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7 - (32-16):4 + 51:17 – 14 + (90-68)</a:t>
            </a:r>
            <a:r>
              <a:rPr lang="ru-RU" sz="4000" b="1" i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</a:t>
            </a:r>
            <a:r>
              <a:rPr lang="ru-RU" sz="5400" b="1" i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4 - 253=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378" name="Freeform 250" descr="Голубая тисненая бумага"/>
          <p:cNvSpPr>
            <a:spLocks/>
          </p:cNvSpPr>
          <p:nvPr/>
        </p:nvSpPr>
        <p:spPr bwMode="auto">
          <a:xfrm>
            <a:off x="2778125" y="353853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81" name="Freeform 253" descr="Голубая тисненая бумага"/>
          <p:cNvSpPr>
            <a:spLocks/>
          </p:cNvSpPr>
          <p:nvPr/>
        </p:nvSpPr>
        <p:spPr bwMode="auto">
          <a:xfrm>
            <a:off x="3206750" y="3133725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73" name="Rectangle 245" descr="Букет"/>
          <p:cNvSpPr>
            <a:spLocks noChangeArrowheads="1"/>
          </p:cNvSpPr>
          <p:nvPr/>
        </p:nvSpPr>
        <p:spPr bwMode="auto">
          <a:xfrm>
            <a:off x="4572000" y="30480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76" name="Freeform 248" descr="Голубая тисненая бумага"/>
          <p:cNvSpPr>
            <a:spLocks/>
          </p:cNvSpPr>
          <p:nvPr/>
        </p:nvSpPr>
        <p:spPr bwMode="auto">
          <a:xfrm>
            <a:off x="2492375" y="3819525"/>
            <a:ext cx="146050" cy="409575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92" y="180"/>
              </a:cxn>
              <a:cxn ang="0">
                <a:pos x="2" y="258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92" h="258">
                <a:moveTo>
                  <a:pt x="87" y="0"/>
                </a:moveTo>
                <a:lnTo>
                  <a:pt x="92" y="180"/>
                </a:lnTo>
                <a:lnTo>
                  <a:pt x="2" y="258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77" name="Freeform 249" descr="Голубая тисненая бумага"/>
          <p:cNvSpPr>
            <a:spLocks/>
          </p:cNvSpPr>
          <p:nvPr/>
        </p:nvSpPr>
        <p:spPr bwMode="auto">
          <a:xfrm>
            <a:off x="2635250" y="3676650"/>
            <a:ext cx="138113" cy="419100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8" y="264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64">
                <a:moveTo>
                  <a:pt x="87" y="0"/>
                </a:moveTo>
                <a:lnTo>
                  <a:pt x="87" y="162"/>
                </a:lnTo>
                <a:lnTo>
                  <a:pt x="8" y="264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74" name="Freeform 246" descr="Голубая тисненая бумага"/>
          <p:cNvSpPr>
            <a:spLocks/>
          </p:cNvSpPr>
          <p:nvPr/>
        </p:nvSpPr>
        <p:spPr bwMode="auto">
          <a:xfrm>
            <a:off x="2190750" y="4100513"/>
            <a:ext cx="153988" cy="433387"/>
          </a:xfrm>
          <a:custGeom>
            <a:avLst/>
            <a:gdLst/>
            <a:ahLst/>
            <a:cxnLst>
              <a:cxn ang="0">
                <a:pos x="97" y="0"/>
              </a:cxn>
              <a:cxn ang="0">
                <a:pos x="96" y="183"/>
              </a:cxn>
              <a:cxn ang="0">
                <a:pos x="6" y="273"/>
              </a:cxn>
              <a:cxn ang="0">
                <a:pos x="0" y="99"/>
              </a:cxn>
              <a:cxn ang="0">
                <a:pos x="97" y="0"/>
              </a:cxn>
            </a:cxnLst>
            <a:rect l="0" t="0" r="r" b="b"/>
            <a:pathLst>
              <a:path w="97" h="273">
                <a:moveTo>
                  <a:pt x="97" y="0"/>
                </a:moveTo>
                <a:lnTo>
                  <a:pt x="96" y="183"/>
                </a:lnTo>
                <a:lnTo>
                  <a:pt x="6" y="273"/>
                </a:lnTo>
                <a:lnTo>
                  <a:pt x="0" y="99"/>
                </a:lnTo>
                <a:lnTo>
                  <a:pt x="9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75" name="Freeform 247" descr="Голубая тисненая бумага"/>
          <p:cNvSpPr>
            <a:spLocks/>
          </p:cNvSpPr>
          <p:nvPr/>
        </p:nvSpPr>
        <p:spPr bwMode="auto">
          <a:xfrm>
            <a:off x="2349500" y="3957638"/>
            <a:ext cx="155575" cy="404812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98" y="165"/>
              </a:cxn>
              <a:cxn ang="0">
                <a:pos x="2" y="255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98" h="255">
                <a:moveTo>
                  <a:pt x="87" y="0"/>
                </a:moveTo>
                <a:lnTo>
                  <a:pt x="98" y="165"/>
                </a:lnTo>
                <a:lnTo>
                  <a:pt x="2" y="255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79" name="Freeform 251" descr="Голубая тисненая бумага"/>
          <p:cNvSpPr>
            <a:spLocks/>
          </p:cNvSpPr>
          <p:nvPr/>
        </p:nvSpPr>
        <p:spPr bwMode="auto">
          <a:xfrm>
            <a:off x="2921000" y="3390900"/>
            <a:ext cx="138113" cy="409575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6" y="174"/>
              </a:cxn>
              <a:cxn ang="0">
                <a:pos x="2" y="258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58">
                <a:moveTo>
                  <a:pt x="87" y="0"/>
                </a:moveTo>
                <a:lnTo>
                  <a:pt x="86" y="174"/>
                </a:lnTo>
                <a:lnTo>
                  <a:pt x="2" y="258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80" name="Freeform 252" descr="Голубая тисненая бумага"/>
          <p:cNvSpPr>
            <a:spLocks/>
          </p:cNvSpPr>
          <p:nvPr/>
        </p:nvSpPr>
        <p:spPr bwMode="auto">
          <a:xfrm>
            <a:off x="3063875" y="3238500"/>
            <a:ext cx="138113" cy="419100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6" y="180"/>
              </a:cxn>
              <a:cxn ang="0">
                <a:pos x="2" y="264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64">
                <a:moveTo>
                  <a:pt x="87" y="0"/>
                </a:moveTo>
                <a:lnTo>
                  <a:pt x="86" y="180"/>
                </a:lnTo>
                <a:lnTo>
                  <a:pt x="2" y="264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414" name="Freeform 286" descr="Голубая тисненая бумага"/>
          <p:cNvSpPr>
            <a:spLocks/>
          </p:cNvSpPr>
          <p:nvPr/>
        </p:nvSpPr>
        <p:spPr bwMode="auto">
          <a:xfrm>
            <a:off x="3200400" y="3124200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800600" y="3276600"/>
            <a:ext cx="1104900" cy="304800"/>
            <a:chOff x="320" y="2336"/>
            <a:chExt cx="616" cy="160"/>
          </a:xfrm>
        </p:grpSpPr>
        <p:sp>
          <p:nvSpPr>
            <p:cNvPr id="176131" name="Rectangle 3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32" name="Rectangle 4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33" name="Rectangle 5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34" name="Rectangle 6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422900" y="3556000"/>
            <a:ext cx="977900" cy="254000"/>
            <a:chOff x="320" y="2336"/>
            <a:chExt cx="616" cy="160"/>
          </a:xfrm>
        </p:grpSpPr>
        <p:sp>
          <p:nvSpPr>
            <p:cNvPr id="176139" name="Rectangle 11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40" name="Rectangle 12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41" name="Rectangle 13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42" name="Rectangle 14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937000" y="3543300"/>
            <a:ext cx="1473200" cy="266700"/>
            <a:chOff x="2096" y="2016"/>
            <a:chExt cx="928" cy="168"/>
          </a:xfrm>
        </p:grpSpPr>
        <p:sp>
          <p:nvSpPr>
            <p:cNvPr id="176144" name="Rectangle 16" descr="Букет"/>
            <p:cNvSpPr>
              <a:spLocks noChangeArrowheads="1"/>
            </p:cNvSpPr>
            <p:nvPr/>
          </p:nvSpPr>
          <p:spPr bwMode="auto">
            <a:xfrm>
              <a:off x="2096" y="201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45" name="Rectangle 17" descr="Букет"/>
            <p:cNvSpPr>
              <a:spLocks noChangeArrowheads="1"/>
            </p:cNvSpPr>
            <p:nvPr/>
          </p:nvSpPr>
          <p:spPr bwMode="auto">
            <a:xfrm>
              <a:off x="2248" y="2024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46" name="Rectangle 18" descr="Букет"/>
            <p:cNvSpPr>
              <a:spLocks noChangeArrowheads="1"/>
            </p:cNvSpPr>
            <p:nvPr/>
          </p:nvSpPr>
          <p:spPr bwMode="auto">
            <a:xfrm>
              <a:off x="2400" y="2024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47" name="Rectangle 19" descr="Букет"/>
            <p:cNvSpPr>
              <a:spLocks noChangeArrowheads="1"/>
            </p:cNvSpPr>
            <p:nvPr/>
          </p:nvSpPr>
          <p:spPr bwMode="auto">
            <a:xfrm>
              <a:off x="2560" y="2024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48" name="Rectangle 20" descr="Букет"/>
            <p:cNvSpPr>
              <a:spLocks noChangeArrowheads="1"/>
            </p:cNvSpPr>
            <p:nvPr/>
          </p:nvSpPr>
          <p:spPr bwMode="auto">
            <a:xfrm>
              <a:off x="2712" y="2024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49" name="Rectangle 21" descr="Букет"/>
            <p:cNvSpPr>
              <a:spLocks noChangeArrowheads="1"/>
            </p:cNvSpPr>
            <p:nvPr/>
          </p:nvSpPr>
          <p:spPr bwMode="auto">
            <a:xfrm>
              <a:off x="2872" y="2024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76150" name="Rectangle 22" descr="Букет"/>
          <p:cNvSpPr>
            <a:spLocks noChangeArrowheads="1"/>
          </p:cNvSpPr>
          <p:nvPr/>
        </p:nvSpPr>
        <p:spPr bwMode="auto">
          <a:xfrm>
            <a:off x="3708400" y="35433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151" name="Rectangle 23" descr="Букет"/>
          <p:cNvSpPr>
            <a:spLocks noChangeArrowheads="1"/>
          </p:cNvSpPr>
          <p:nvPr/>
        </p:nvSpPr>
        <p:spPr bwMode="auto">
          <a:xfrm>
            <a:off x="3467100" y="35433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152" name="Rectangle 24" descr="Букет"/>
          <p:cNvSpPr>
            <a:spLocks noChangeArrowheads="1"/>
          </p:cNvSpPr>
          <p:nvPr/>
        </p:nvSpPr>
        <p:spPr bwMode="auto">
          <a:xfrm>
            <a:off x="3467100" y="38100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153" name="Rectangle 25" descr="Букет"/>
          <p:cNvSpPr>
            <a:spLocks noChangeArrowheads="1"/>
          </p:cNvSpPr>
          <p:nvPr/>
        </p:nvSpPr>
        <p:spPr bwMode="auto">
          <a:xfrm>
            <a:off x="3352800" y="38100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3708400" y="3810000"/>
            <a:ext cx="1473200" cy="266700"/>
            <a:chOff x="2112" y="2160"/>
            <a:chExt cx="928" cy="168"/>
          </a:xfrm>
        </p:grpSpPr>
        <p:sp>
          <p:nvSpPr>
            <p:cNvPr id="176155" name="Rectangle 27" descr="Букет"/>
            <p:cNvSpPr>
              <a:spLocks noChangeArrowheads="1"/>
            </p:cNvSpPr>
            <p:nvPr/>
          </p:nvSpPr>
          <p:spPr bwMode="auto">
            <a:xfrm>
              <a:off x="2112" y="2160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56" name="Rectangle 28" descr="Букет"/>
            <p:cNvSpPr>
              <a:spLocks noChangeArrowheads="1"/>
            </p:cNvSpPr>
            <p:nvPr/>
          </p:nvSpPr>
          <p:spPr bwMode="auto">
            <a:xfrm>
              <a:off x="2264" y="2168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57" name="Rectangle 29" descr="Букет"/>
            <p:cNvSpPr>
              <a:spLocks noChangeArrowheads="1"/>
            </p:cNvSpPr>
            <p:nvPr/>
          </p:nvSpPr>
          <p:spPr bwMode="auto">
            <a:xfrm>
              <a:off x="2416" y="2168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58" name="Rectangle 30" descr="Букет"/>
            <p:cNvSpPr>
              <a:spLocks noChangeArrowheads="1"/>
            </p:cNvSpPr>
            <p:nvPr/>
          </p:nvSpPr>
          <p:spPr bwMode="auto">
            <a:xfrm>
              <a:off x="2576" y="2168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59" name="Rectangle 31" descr="Букет"/>
            <p:cNvSpPr>
              <a:spLocks noChangeArrowheads="1"/>
            </p:cNvSpPr>
            <p:nvPr/>
          </p:nvSpPr>
          <p:spPr bwMode="auto">
            <a:xfrm>
              <a:off x="2728" y="2168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60" name="Rectangle 32" descr="Букет"/>
            <p:cNvSpPr>
              <a:spLocks noChangeArrowheads="1"/>
            </p:cNvSpPr>
            <p:nvPr/>
          </p:nvSpPr>
          <p:spPr bwMode="auto">
            <a:xfrm>
              <a:off x="2888" y="2168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2362200" y="3886200"/>
            <a:ext cx="995363" cy="1252538"/>
            <a:chOff x="1488" y="2092"/>
            <a:chExt cx="627" cy="789"/>
          </a:xfrm>
        </p:grpSpPr>
        <p:sp>
          <p:nvSpPr>
            <p:cNvPr id="176162" name="Freeform 34" descr="Голубая тисненая бумага"/>
            <p:cNvSpPr>
              <a:spLocks/>
            </p:cNvSpPr>
            <p:nvPr/>
          </p:nvSpPr>
          <p:spPr bwMode="auto">
            <a:xfrm>
              <a:off x="1668" y="2461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63" name="Freeform 35" descr="Голубая тисненая бумага"/>
            <p:cNvSpPr>
              <a:spLocks/>
            </p:cNvSpPr>
            <p:nvPr/>
          </p:nvSpPr>
          <p:spPr bwMode="auto">
            <a:xfrm>
              <a:off x="1488" y="2632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64" name="Freeform 36" descr="Голубая тисненая бумага"/>
            <p:cNvSpPr>
              <a:spLocks/>
            </p:cNvSpPr>
            <p:nvPr/>
          </p:nvSpPr>
          <p:spPr bwMode="auto">
            <a:xfrm>
              <a:off x="1758" y="2368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65" name="Freeform 37" descr="Голубая тисненая бумага"/>
            <p:cNvSpPr>
              <a:spLocks/>
            </p:cNvSpPr>
            <p:nvPr/>
          </p:nvSpPr>
          <p:spPr bwMode="auto">
            <a:xfrm>
              <a:off x="1848" y="2275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66" name="Freeform 38" descr="Голубая тисненая бумага"/>
            <p:cNvSpPr>
              <a:spLocks/>
            </p:cNvSpPr>
            <p:nvPr/>
          </p:nvSpPr>
          <p:spPr bwMode="auto">
            <a:xfrm>
              <a:off x="1938" y="2179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67" name="Freeform 39" descr="Голубая тисненая бумага"/>
            <p:cNvSpPr>
              <a:spLocks/>
            </p:cNvSpPr>
            <p:nvPr/>
          </p:nvSpPr>
          <p:spPr bwMode="auto">
            <a:xfrm>
              <a:off x="2028" y="2092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68" name="Freeform 40" descr="Голубая тисненая бумага"/>
            <p:cNvSpPr>
              <a:spLocks/>
            </p:cNvSpPr>
            <p:nvPr/>
          </p:nvSpPr>
          <p:spPr bwMode="auto">
            <a:xfrm>
              <a:off x="1584" y="2544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2362200" y="3625850"/>
            <a:ext cx="995363" cy="1252538"/>
            <a:chOff x="1488" y="2092"/>
            <a:chExt cx="627" cy="789"/>
          </a:xfrm>
        </p:grpSpPr>
        <p:sp>
          <p:nvSpPr>
            <p:cNvPr id="176170" name="Freeform 42" descr="Голубая тисненая бумага"/>
            <p:cNvSpPr>
              <a:spLocks/>
            </p:cNvSpPr>
            <p:nvPr/>
          </p:nvSpPr>
          <p:spPr bwMode="auto">
            <a:xfrm>
              <a:off x="1668" y="2461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71" name="Freeform 43" descr="Голубая тисненая бумага"/>
            <p:cNvSpPr>
              <a:spLocks/>
            </p:cNvSpPr>
            <p:nvPr/>
          </p:nvSpPr>
          <p:spPr bwMode="auto">
            <a:xfrm>
              <a:off x="1488" y="2632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72" name="Freeform 44" descr="Голубая тисненая бумага"/>
            <p:cNvSpPr>
              <a:spLocks/>
            </p:cNvSpPr>
            <p:nvPr/>
          </p:nvSpPr>
          <p:spPr bwMode="auto">
            <a:xfrm>
              <a:off x="1758" y="2368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73" name="Freeform 45" descr="Голубая тисненая бумага"/>
            <p:cNvSpPr>
              <a:spLocks/>
            </p:cNvSpPr>
            <p:nvPr/>
          </p:nvSpPr>
          <p:spPr bwMode="auto">
            <a:xfrm>
              <a:off x="1848" y="2275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74" name="Freeform 46" descr="Голубая тисненая бумага"/>
            <p:cNvSpPr>
              <a:spLocks/>
            </p:cNvSpPr>
            <p:nvPr/>
          </p:nvSpPr>
          <p:spPr bwMode="auto">
            <a:xfrm>
              <a:off x="1938" y="2179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75" name="Freeform 47" descr="Голубая тисненая бумага"/>
            <p:cNvSpPr>
              <a:spLocks/>
            </p:cNvSpPr>
            <p:nvPr/>
          </p:nvSpPr>
          <p:spPr bwMode="auto">
            <a:xfrm>
              <a:off x="2028" y="2092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76" name="Freeform 48" descr="Голубая тисненая бумага"/>
            <p:cNvSpPr>
              <a:spLocks/>
            </p:cNvSpPr>
            <p:nvPr/>
          </p:nvSpPr>
          <p:spPr bwMode="auto">
            <a:xfrm>
              <a:off x="1584" y="2544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76177" name="Rectangle 49" descr="Букет"/>
          <p:cNvSpPr>
            <a:spLocks noChangeArrowheads="1"/>
          </p:cNvSpPr>
          <p:nvPr/>
        </p:nvSpPr>
        <p:spPr bwMode="auto">
          <a:xfrm>
            <a:off x="3340100" y="35433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8" name="Group 50"/>
          <p:cNvGrpSpPr>
            <a:grpSpLocks/>
          </p:cNvGrpSpPr>
          <p:nvPr/>
        </p:nvGrpSpPr>
        <p:grpSpPr bwMode="auto">
          <a:xfrm>
            <a:off x="6413500" y="3556000"/>
            <a:ext cx="977900" cy="254000"/>
            <a:chOff x="320" y="2336"/>
            <a:chExt cx="616" cy="160"/>
          </a:xfrm>
        </p:grpSpPr>
        <p:sp>
          <p:nvSpPr>
            <p:cNvPr id="176179" name="Rectangle 51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80" name="Rectangle 52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81" name="Rectangle 53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82" name="Rectangle 54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55"/>
          <p:cNvGrpSpPr>
            <a:grpSpLocks/>
          </p:cNvGrpSpPr>
          <p:nvPr/>
        </p:nvGrpSpPr>
        <p:grpSpPr bwMode="auto">
          <a:xfrm>
            <a:off x="5194300" y="3810000"/>
            <a:ext cx="977900" cy="254000"/>
            <a:chOff x="320" y="2336"/>
            <a:chExt cx="616" cy="160"/>
          </a:xfrm>
        </p:grpSpPr>
        <p:sp>
          <p:nvSpPr>
            <p:cNvPr id="176184" name="Rectangle 56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85" name="Rectangle 57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86" name="Rectangle 58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87" name="Rectangle 59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60"/>
          <p:cNvGrpSpPr>
            <a:grpSpLocks/>
          </p:cNvGrpSpPr>
          <p:nvPr/>
        </p:nvGrpSpPr>
        <p:grpSpPr bwMode="auto">
          <a:xfrm>
            <a:off x="6184900" y="3810000"/>
            <a:ext cx="977900" cy="254000"/>
            <a:chOff x="320" y="2336"/>
            <a:chExt cx="616" cy="160"/>
          </a:xfrm>
        </p:grpSpPr>
        <p:sp>
          <p:nvSpPr>
            <p:cNvPr id="176189" name="Rectangle 61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90" name="Rectangle 62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91" name="Rectangle 63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92" name="Rectangle 64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76193" name="Freeform 65" descr="Голубая тисненая бумага"/>
          <p:cNvSpPr>
            <a:spLocks/>
          </p:cNvSpPr>
          <p:nvPr/>
        </p:nvSpPr>
        <p:spPr bwMode="auto">
          <a:xfrm>
            <a:off x="2635250" y="3967163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194" name="Freeform 66" descr="Голубая тисненая бумага"/>
          <p:cNvSpPr>
            <a:spLocks/>
          </p:cNvSpPr>
          <p:nvPr/>
        </p:nvSpPr>
        <p:spPr bwMode="auto">
          <a:xfrm>
            <a:off x="2349500" y="4238625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195" name="Freeform 67" descr="Голубая тисненая бумага"/>
          <p:cNvSpPr>
            <a:spLocks/>
          </p:cNvSpPr>
          <p:nvPr/>
        </p:nvSpPr>
        <p:spPr bwMode="auto">
          <a:xfrm>
            <a:off x="2778125" y="3819525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196" name="Freeform 68" descr="Голубая тисненая бумага"/>
          <p:cNvSpPr>
            <a:spLocks/>
          </p:cNvSpPr>
          <p:nvPr/>
        </p:nvSpPr>
        <p:spPr bwMode="auto">
          <a:xfrm>
            <a:off x="2921000" y="367188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197" name="Freeform 69" descr="Голубая тисненая бумага"/>
          <p:cNvSpPr>
            <a:spLocks/>
          </p:cNvSpPr>
          <p:nvPr/>
        </p:nvSpPr>
        <p:spPr bwMode="auto">
          <a:xfrm>
            <a:off x="3063875" y="351948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198" name="Freeform 70" descr="Голубая тисненая бумага"/>
          <p:cNvSpPr>
            <a:spLocks/>
          </p:cNvSpPr>
          <p:nvPr/>
        </p:nvSpPr>
        <p:spPr bwMode="auto">
          <a:xfrm>
            <a:off x="2047875" y="4265613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199" name="Freeform 71" descr="Голубая тисненая бумага"/>
          <p:cNvSpPr>
            <a:spLocks/>
          </p:cNvSpPr>
          <p:nvPr/>
        </p:nvSpPr>
        <p:spPr bwMode="auto">
          <a:xfrm>
            <a:off x="3206750" y="3381375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00" name="Freeform 72" descr="Голубая тисненая бумага"/>
          <p:cNvSpPr>
            <a:spLocks/>
          </p:cNvSpPr>
          <p:nvPr/>
        </p:nvSpPr>
        <p:spPr bwMode="auto">
          <a:xfrm>
            <a:off x="2501900" y="4098925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01" name="Freeform 73" descr="Голубая тисненая бумага"/>
          <p:cNvSpPr>
            <a:spLocks/>
          </p:cNvSpPr>
          <p:nvPr/>
        </p:nvSpPr>
        <p:spPr bwMode="auto">
          <a:xfrm>
            <a:off x="2047875" y="4519613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02" name="Freeform 74" descr="Голубая тисненая бумага"/>
          <p:cNvSpPr>
            <a:spLocks/>
          </p:cNvSpPr>
          <p:nvPr/>
        </p:nvSpPr>
        <p:spPr bwMode="auto">
          <a:xfrm>
            <a:off x="2197100" y="4400550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03" name="Freeform 75" descr="Голубая тисненая бумага"/>
          <p:cNvSpPr>
            <a:spLocks/>
          </p:cNvSpPr>
          <p:nvPr/>
        </p:nvSpPr>
        <p:spPr bwMode="auto">
          <a:xfrm>
            <a:off x="1892300" y="441483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04" name="Rectangle 76" descr="Букет"/>
          <p:cNvSpPr>
            <a:spLocks noChangeArrowheads="1"/>
          </p:cNvSpPr>
          <p:nvPr/>
        </p:nvSpPr>
        <p:spPr bwMode="auto">
          <a:xfrm>
            <a:off x="3340100" y="32893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05" name="Rectangle 77" descr="Букет"/>
          <p:cNvSpPr>
            <a:spLocks noChangeArrowheads="1"/>
          </p:cNvSpPr>
          <p:nvPr/>
        </p:nvSpPr>
        <p:spPr bwMode="auto">
          <a:xfrm>
            <a:off x="3581400" y="33020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06" name="Rectangle 78" descr="Букет"/>
          <p:cNvSpPr>
            <a:spLocks noChangeArrowheads="1"/>
          </p:cNvSpPr>
          <p:nvPr/>
        </p:nvSpPr>
        <p:spPr bwMode="auto">
          <a:xfrm>
            <a:off x="3822700" y="33020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07" name="Rectangle 79" descr="Букет"/>
          <p:cNvSpPr>
            <a:spLocks noChangeArrowheads="1"/>
          </p:cNvSpPr>
          <p:nvPr/>
        </p:nvSpPr>
        <p:spPr bwMode="auto">
          <a:xfrm>
            <a:off x="4076700" y="33020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08" name="Rectangle 80" descr="Букет"/>
          <p:cNvSpPr>
            <a:spLocks noChangeArrowheads="1"/>
          </p:cNvSpPr>
          <p:nvPr/>
        </p:nvSpPr>
        <p:spPr bwMode="auto">
          <a:xfrm>
            <a:off x="4318000" y="33020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1" name="Group 81"/>
          <p:cNvGrpSpPr>
            <a:grpSpLocks/>
          </p:cNvGrpSpPr>
          <p:nvPr/>
        </p:nvGrpSpPr>
        <p:grpSpPr bwMode="auto">
          <a:xfrm>
            <a:off x="5880100" y="3302000"/>
            <a:ext cx="977900" cy="254000"/>
            <a:chOff x="320" y="2336"/>
            <a:chExt cx="616" cy="160"/>
          </a:xfrm>
        </p:grpSpPr>
        <p:sp>
          <p:nvSpPr>
            <p:cNvPr id="176210" name="Rectangle 82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11" name="Rectangle 83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12" name="Rectangle 84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13" name="Rectangle 85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86"/>
          <p:cNvGrpSpPr>
            <a:grpSpLocks/>
          </p:cNvGrpSpPr>
          <p:nvPr/>
        </p:nvGrpSpPr>
        <p:grpSpPr bwMode="auto">
          <a:xfrm>
            <a:off x="6781800" y="3302000"/>
            <a:ext cx="977900" cy="254000"/>
            <a:chOff x="320" y="2336"/>
            <a:chExt cx="616" cy="160"/>
          </a:xfrm>
        </p:grpSpPr>
        <p:sp>
          <p:nvSpPr>
            <p:cNvPr id="176215" name="Rectangle 87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16" name="Rectangle 88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17" name="Rectangle 89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18" name="Rectangle 90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76219" name="Rectangle 91" descr="Букет"/>
          <p:cNvSpPr>
            <a:spLocks noChangeArrowheads="1"/>
          </p:cNvSpPr>
          <p:nvPr/>
        </p:nvSpPr>
        <p:spPr bwMode="auto">
          <a:xfrm>
            <a:off x="4572000" y="33020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20" name="Rectangle 92" descr="Букет"/>
          <p:cNvSpPr>
            <a:spLocks noChangeArrowheads="1"/>
          </p:cNvSpPr>
          <p:nvPr/>
        </p:nvSpPr>
        <p:spPr bwMode="auto">
          <a:xfrm>
            <a:off x="3352800" y="30353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21" name="Rectangle 93" descr="Букет"/>
          <p:cNvSpPr>
            <a:spLocks noChangeArrowheads="1"/>
          </p:cNvSpPr>
          <p:nvPr/>
        </p:nvSpPr>
        <p:spPr bwMode="auto">
          <a:xfrm>
            <a:off x="3581400" y="30480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22" name="Rectangle 94" descr="Букет"/>
          <p:cNvSpPr>
            <a:spLocks noChangeArrowheads="1"/>
          </p:cNvSpPr>
          <p:nvPr/>
        </p:nvSpPr>
        <p:spPr bwMode="auto">
          <a:xfrm>
            <a:off x="3822700" y="30480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23" name="Rectangle 95" descr="Букет"/>
          <p:cNvSpPr>
            <a:spLocks noChangeArrowheads="1"/>
          </p:cNvSpPr>
          <p:nvPr/>
        </p:nvSpPr>
        <p:spPr bwMode="auto">
          <a:xfrm>
            <a:off x="4076700" y="30480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24" name="Rectangle 96" descr="Букет"/>
          <p:cNvSpPr>
            <a:spLocks noChangeArrowheads="1"/>
          </p:cNvSpPr>
          <p:nvPr/>
        </p:nvSpPr>
        <p:spPr bwMode="auto">
          <a:xfrm>
            <a:off x="4318000" y="30480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3" name="Group 97"/>
          <p:cNvGrpSpPr>
            <a:grpSpLocks/>
          </p:cNvGrpSpPr>
          <p:nvPr/>
        </p:nvGrpSpPr>
        <p:grpSpPr bwMode="auto">
          <a:xfrm>
            <a:off x="4813300" y="3048000"/>
            <a:ext cx="977900" cy="254000"/>
            <a:chOff x="320" y="2336"/>
            <a:chExt cx="616" cy="160"/>
          </a:xfrm>
        </p:grpSpPr>
        <p:sp>
          <p:nvSpPr>
            <p:cNvPr id="176226" name="Rectangle 98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27" name="Rectangle 99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28" name="Rectangle 100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29" name="Rectangle 101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Group 102"/>
          <p:cNvGrpSpPr>
            <a:grpSpLocks/>
          </p:cNvGrpSpPr>
          <p:nvPr/>
        </p:nvGrpSpPr>
        <p:grpSpPr bwMode="auto">
          <a:xfrm>
            <a:off x="5803900" y="3048000"/>
            <a:ext cx="977900" cy="254000"/>
            <a:chOff x="320" y="2336"/>
            <a:chExt cx="616" cy="160"/>
          </a:xfrm>
        </p:grpSpPr>
        <p:sp>
          <p:nvSpPr>
            <p:cNvPr id="176231" name="Rectangle 103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32" name="Rectangle 104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33" name="Rectangle 105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34" name="Rectangle 106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5" name="Group 107"/>
          <p:cNvGrpSpPr>
            <a:grpSpLocks/>
          </p:cNvGrpSpPr>
          <p:nvPr/>
        </p:nvGrpSpPr>
        <p:grpSpPr bwMode="auto">
          <a:xfrm>
            <a:off x="6781800" y="3048000"/>
            <a:ext cx="977900" cy="254000"/>
            <a:chOff x="320" y="2336"/>
            <a:chExt cx="616" cy="160"/>
          </a:xfrm>
        </p:grpSpPr>
        <p:sp>
          <p:nvSpPr>
            <p:cNvPr id="176236" name="Rectangle 108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37" name="Rectangle 109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38" name="Rectangle 110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39" name="Rectangle 111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76240" name="Rectangle 112" descr="Букет"/>
          <p:cNvSpPr>
            <a:spLocks noChangeArrowheads="1"/>
          </p:cNvSpPr>
          <p:nvPr/>
        </p:nvSpPr>
        <p:spPr bwMode="auto">
          <a:xfrm>
            <a:off x="7721600" y="30480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41" name="Freeform 113"/>
          <p:cNvSpPr>
            <a:spLocks/>
          </p:cNvSpPr>
          <p:nvPr/>
        </p:nvSpPr>
        <p:spPr bwMode="auto">
          <a:xfrm>
            <a:off x="1676400" y="4076700"/>
            <a:ext cx="6235700" cy="1714500"/>
          </a:xfrm>
          <a:custGeom>
            <a:avLst/>
            <a:gdLst/>
            <a:ahLst/>
            <a:cxnLst>
              <a:cxn ang="0">
                <a:pos x="0" y="1064"/>
              </a:cxn>
              <a:cxn ang="0">
                <a:pos x="2904" y="1040"/>
              </a:cxn>
              <a:cxn ang="0">
                <a:pos x="3976" y="8"/>
              </a:cxn>
              <a:cxn ang="0">
                <a:pos x="1048" y="0"/>
              </a:cxn>
              <a:cxn ang="0">
                <a:pos x="0" y="1064"/>
              </a:cxn>
            </a:cxnLst>
            <a:rect l="0" t="0" r="r" b="b"/>
            <a:pathLst>
              <a:path w="3976" h="1064">
                <a:moveTo>
                  <a:pt x="0" y="1064"/>
                </a:moveTo>
                <a:lnTo>
                  <a:pt x="2904" y="1040"/>
                </a:lnTo>
                <a:lnTo>
                  <a:pt x="3976" y="8"/>
                </a:lnTo>
                <a:lnTo>
                  <a:pt x="1048" y="0"/>
                </a:lnTo>
                <a:lnTo>
                  <a:pt x="0" y="106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00FFFF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42" name="Freeform 114"/>
          <p:cNvSpPr>
            <a:spLocks/>
          </p:cNvSpPr>
          <p:nvPr/>
        </p:nvSpPr>
        <p:spPr bwMode="auto">
          <a:xfrm>
            <a:off x="6286500" y="3403600"/>
            <a:ext cx="1689100" cy="2336800"/>
          </a:xfrm>
          <a:custGeom>
            <a:avLst/>
            <a:gdLst/>
            <a:ahLst/>
            <a:cxnLst>
              <a:cxn ang="0">
                <a:pos x="16" y="1472"/>
              </a:cxn>
              <a:cxn ang="0">
                <a:pos x="1064" y="432"/>
              </a:cxn>
              <a:cxn ang="0">
                <a:pos x="1056" y="0"/>
              </a:cxn>
              <a:cxn ang="0">
                <a:pos x="0" y="1032"/>
              </a:cxn>
              <a:cxn ang="0">
                <a:pos x="16" y="1472"/>
              </a:cxn>
            </a:cxnLst>
            <a:rect l="0" t="0" r="r" b="b"/>
            <a:pathLst>
              <a:path w="1064" h="1472">
                <a:moveTo>
                  <a:pt x="16" y="1472"/>
                </a:moveTo>
                <a:lnTo>
                  <a:pt x="1064" y="432"/>
                </a:lnTo>
                <a:lnTo>
                  <a:pt x="1056" y="0"/>
                </a:lnTo>
                <a:lnTo>
                  <a:pt x="0" y="1032"/>
                </a:lnTo>
                <a:lnTo>
                  <a:pt x="16" y="1472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99FFCC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43" name="Freeform 115"/>
          <p:cNvSpPr>
            <a:spLocks/>
          </p:cNvSpPr>
          <p:nvPr/>
        </p:nvSpPr>
        <p:spPr bwMode="auto">
          <a:xfrm>
            <a:off x="1689100" y="5080000"/>
            <a:ext cx="4635500" cy="673100"/>
          </a:xfrm>
          <a:custGeom>
            <a:avLst/>
            <a:gdLst/>
            <a:ahLst/>
            <a:cxnLst>
              <a:cxn ang="0">
                <a:pos x="0" y="416"/>
              </a:cxn>
              <a:cxn ang="0">
                <a:pos x="2904" y="424"/>
              </a:cxn>
              <a:cxn ang="0">
                <a:pos x="2920" y="0"/>
              </a:cxn>
              <a:cxn ang="0">
                <a:pos x="8" y="0"/>
              </a:cxn>
              <a:cxn ang="0">
                <a:pos x="0" y="416"/>
              </a:cxn>
            </a:cxnLst>
            <a:rect l="0" t="0" r="r" b="b"/>
            <a:pathLst>
              <a:path w="2920" h="424">
                <a:moveTo>
                  <a:pt x="0" y="416"/>
                </a:moveTo>
                <a:lnTo>
                  <a:pt x="2904" y="424"/>
                </a:lnTo>
                <a:lnTo>
                  <a:pt x="2920" y="0"/>
                </a:lnTo>
                <a:lnTo>
                  <a:pt x="8" y="0"/>
                </a:lnTo>
                <a:lnTo>
                  <a:pt x="0" y="4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99FFCC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44" name="Freeform 116"/>
          <p:cNvSpPr>
            <a:spLocks/>
          </p:cNvSpPr>
          <p:nvPr/>
        </p:nvSpPr>
        <p:spPr bwMode="auto">
          <a:xfrm>
            <a:off x="3346450" y="3108325"/>
            <a:ext cx="19050" cy="981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" y="618"/>
              </a:cxn>
            </a:cxnLst>
            <a:rect l="0" t="0" r="r" b="b"/>
            <a:pathLst>
              <a:path w="12" h="618">
                <a:moveTo>
                  <a:pt x="0" y="0"/>
                </a:moveTo>
                <a:lnTo>
                  <a:pt x="12" y="618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45" name="Freeform 117"/>
          <p:cNvSpPr>
            <a:spLocks/>
          </p:cNvSpPr>
          <p:nvPr/>
        </p:nvSpPr>
        <p:spPr bwMode="auto">
          <a:xfrm>
            <a:off x="1727200" y="4064000"/>
            <a:ext cx="6248400" cy="1689100"/>
          </a:xfrm>
          <a:custGeom>
            <a:avLst/>
            <a:gdLst/>
            <a:ahLst/>
            <a:cxnLst>
              <a:cxn ang="0">
                <a:pos x="3936" y="16"/>
              </a:cxn>
              <a:cxn ang="0">
                <a:pos x="1024" y="0"/>
              </a:cxn>
              <a:cxn ang="0">
                <a:pos x="0" y="1064"/>
              </a:cxn>
            </a:cxnLst>
            <a:rect l="0" t="0" r="r" b="b"/>
            <a:pathLst>
              <a:path w="3936" h="1064">
                <a:moveTo>
                  <a:pt x="3936" y="16"/>
                </a:moveTo>
                <a:lnTo>
                  <a:pt x="1024" y="0"/>
                </a:lnTo>
                <a:lnTo>
                  <a:pt x="0" y="106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46" name="Rectangle 118" descr="Букет"/>
          <p:cNvSpPr>
            <a:spLocks noChangeArrowheads="1"/>
          </p:cNvSpPr>
          <p:nvPr/>
        </p:nvSpPr>
        <p:spPr bwMode="auto">
          <a:xfrm>
            <a:off x="1930400" y="54864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47" name="Rectangle 119" descr="Букет"/>
          <p:cNvSpPr>
            <a:spLocks noChangeArrowheads="1"/>
          </p:cNvSpPr>
          <p:nvPr/>
        </p:nvSpPr>
        <p:spPr bwMode="auto">
          <a:xfrm>
            <a:off x="1689100" y="54737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48" name="Rectangle 120" descr="Букет"/>
          <p:cNvSpPr>
            <a:spLocks noChangeArrowheads="1"/>
          </p:cNvSpPr>
          <p:nvPr/>
        </p:nvSpPr>
        <p:spPr bwMode="auto">
          <a:xfrm>
            <a:off x="2413000" y="54864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49" name="Rectangle 121" descr="Букет"/>
          <p:cNvSpPr>
            <a:spLocks noChangeArrowheads="1"/>
          </p:cNvSpPr>
          <p:nvPr/>
        </p:nvSpPr>
        <p:spPr bwMode="auto">
          <a:xfrm>
            <a:off x="2171700" y="54864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50" name="Rectangle 122" descr="Букет"/>
          <p:cNvSpPr>
            <a:spLocks noChangeArrowheads="1"/>
          </p:cNvSpPr>
          <p:nvPr/>
        </p:nvSpPr>
        <p:spPr bwMode="auto">
          <a:xfrm>
            <a:off x="1689100" y="52324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51" name="Rectangle 123" descr="Букет"/>
          <p:cNvSpPr>
            <a:spLocks noChangeArrowheads="1"/>
          </p:cNvSpPr>
          <p:nvPr/>
        </p:nvSpPr>
        <p:spPr bwMode="auto">
          <a:xfrm>
            <a:off x="1689100" y="49784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52" name="Rectangle 124" descr="Букет"/>
          <p:cNvSpPr>
            <a:spLocks noChangeArrowheads="1"/>
          </p:cNvSpPr>
          <p:nvPr/>
        </p:nvSpPr>
        <p:spPr bwMode="auto">
          <a:xfrm>
            <a:off x="1689100" y="47371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53" name="Rectangle 125" descr="Букет"/>
          <p:cNvSpPr>
            <a:spLocks noChangeArrowheads="1"/>
          </p:cNvSpPr>
          <p:nvPr/>
        </p:nvSpPr>
        <p:spPr bwMode="auto">
          <a:xfrm>
            <a:off x="1930400" y="52324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54" name="Rectangle 126" descr="Букет"/>
          <p:cNvSpPr>
            <a:spLocks noChangeArrowheads="1"/>
          </p:cNvSpPr>
          <p:nvPr/>
        </p:nvSpPr>
        <p:spPr bwMode="auto">
          <a:xfrm>
            <a:off x="1930400" y="49911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55" name="Rectangle 127" descr="Букет"/>
          <p:cNvSpPr>
            <a:spLocks noChangeArrowheads="1"/>
          </p:cNvSpPr>
          <p:nvPr/>
        </p:nvSpPr>
        <p:spPr bwMode="auto">
          <a:xfrm>
            <a:off x="1930400" y="47498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56" name="Rectangle 128" descr="Букет"/>
          <p:cNvSpPr>
            <a:spLocks noChangeArrowheads="1"/>
          </p:cNvSpPr>
          <p:nvPr/>
        </p:nvSpPr>
        <p:spPr bwMode="auto">
          <a:xfrm>
            <a:off x="2171700" y="52451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57" name="Rectangle 129" descr="Букет"/>
          <p:cNvSpPr>
            <a:spLocks noChangeArrowheads="1"/>
          </p:cNvSpPr>
          <p:nvPr/>
        </p:nvSpPr>
        <p:spPr bwMode="auto">
          <a:xfrm>
            <a:off x="2654300" y="54864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58" name="Rectangle 130" descr="Букет"/>
          <p:cNvSpPr>
            <a:spLocks noChangeArrowheads="1"/>
          </p:cNvSpPr>
          <p:nvPr/>
        </p:nvSpPr>
        <p:spPr bwMode="auto">
          <a:xfrm>
            <a:off x="2413000" y="52451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59" name="Rectangle 131" descr="Букет"/>
          <p:cNvSpPr>
            <a:spLocks noChangeArrowheads="1"/>
          </p:cNvSpPr>
          <p:nvPr/>
        </p:nvSpPr>
        <p:spPr bwMode="auto">
          <a:xfrm>
            <a:off x="2171700" y="50038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6" name="Group 132"/>
          <p:cNvGrpSpPr>
            <a:grpSpLocks/>
          </p:cNvGrpSpPr>
          <p:nvPr/>
        </p:nvGrpSpPr>
        <p:grpSpPr bwMode="auto">
          <a:xfrm>
            <a:off x="3886200" y="5486400"/>
            <a:ext cx="977900" cy="254000"/>
            <a:chOff x="320" y="2336"/>
            <a:chExt cx="616" cy="160"/>
          </a:xfrm>
        </p:grpSpPr>
        <p:sp>
          <p:nvSpPr>
            <p:cNvPr id="176261" name="Rectangle 133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62" name="Rectangle 134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63" name="Rectangle 135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64" name="Rectangle 136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76265" name="Rectangle 137" descr="Букет"/>
          <p:cNvSpPr>
            <a:spLocks noChangeArrowheads="1"/>
          </p:cNvSpPr>
          <p:nvPr/>
        </p:nvSpPr>
        <p:spPr bwMode="auto">
          <a:xfrm>
            <a:off x="2908300" y="54864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66" name="Rectangle 138" descr="Букет"/>
          <p:cNvSpPr>
            <a:spLocks noChangeArrowheads="1"/>
          </p:cNvSpPr>
          <p:nvPr/>
        </p:nvSpPr>
        <p:spPr bwMode="auto">
          <a:xfrm>
            <a:off x="3162300" y="54864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67" name="Rectangle 139" descr="Букет"/>
          <p:cNvSpPr>
            <a:spLocks noChangeArrowheads="1"/>
          </p:cNvSpPr>
          <p:nvPr/>
        </p:nvSpPr>
        <p:spPr bwMode="auto">
          <a:xfrm>
            <a:off x="3403600" y="54864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68" name="Rectangle 140" descr="Букет"/>
          <p:cNvSpPr>
            <a:spLocks noChangeArrowheads="1"/>
          </p:cNvSpPr>
          <p:nvPr/>
        </p:nvSpPr>
        <p:spPr bwMode="auto">
          <a:xfrm>
            <a:off x="3644900" y="54864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69" name="Rectangle 141" descr="Букет"/>
          <p:cNvSpPr>
            <a:spLocks noChangeArrowheads="1"/>
          </p:cNvSpPr>
          <p:nvPr/>
        </p:nvSpPr>
        <p:spPr bwMode="auto">
          <a:xfrm>
            <a:off x="2667000" y="52451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70" name="Rectangle 142" descr="Букет"/>
          <p:cNvSpPr>
            <a:spLocks noChangeArrowheads="1"/>
          </p:cNvSpPr>
          <p:nvPr/>
        </p:nvSpPr>
        <p:spPr bwMode="auto">
          <a:xfrm>
            <a:off x="2921000" y="52451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71" name="Rectangle 143" descr="Букет"/>
          <p:cNvSpPr>
            <a:spLocks noChangeArrowheads="1"/>
          </p:cNvSpPr>
          <p:nvPr/>
        </p:nvSpPr>
        <p:spPr bwMode="auto">
          <a:xfrm>
            <a:off x="3162300" y="52451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72" name="Rectangle 144" descr="Букет"/>
          <p:cNvSpPr>
            <a:spLocks noChangeArrowheads="1"/>
          </p:cNvSpPr>
          <p:nvPr/>
        </p:nvSpPr>
        <p:spPr bwMode="auto">
          <a:xfrm>
            <a:off x="3403600" y="52451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73" name="Rectangle 145" descr="Букет"/>
          <p:cNvSpPr>
            <a:spLocks noChangeArrowheads="1"/>
          </p:cNvSpPr>
          <p:nvPr/>
        </p:nvSpPr>
        <p:spPr bwMode="auto">
          <a:xfrm>
            <a:off x="2425700" y="49911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74" name="Rectangle 146" descr="Букет"/>
          <p:cNvSpPr>
            <a:spLocks noChangeArrowheads="1"/>
          </p:cNvSpPr>
          <p:nvPr/>
        </p:nvSpPr>
        <p:spPr bwMode="auto">
          <a:xfrm>
            <a:off x="2679700" y="49911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75" name="Rectangle 147" descr="Букет"/>
          <p:cNvSpPr>
            <a:spLocks noChangeArrowheads="1"/>
          </p:cNvSpPr>
          <p:nvPr/>
        </p:nvSpPr>
        <p:spPr bwMode="auto">
          <a:xfrm>
            <a:off x="2921000" y="49911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76" name="Rectangle 148" descr="Букет"/>
          <p:cNvSpPr>
            <a:spLocks noChangeArrowheads="1"/>
          </p:cNvSpPr>
          <p:nvPr/>
        </p:nvSpPr>
        <p:spPr bwMode="auto">
          <a:xfrm>
            <a:off x="3162300" y="49911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77" name="Rectangle 149" descr="Букет"/>
          <p:cNvSpPr>
            <a:spLocks noChangeArrowheads="1"/>
          </p:cNvSpPr>
          <p:nvPr/>
        </p:nvSpPr>
        <p:spPr bwMode="auto">
          <a:xfrm>
            <a:off x="2171700" y="47498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78" name="Rectangle 150" descr="Букет"/>
          <p:cNvSpPr>
            <a:spLocks noChangeArrowheads="1"/>
          </p:cNvSpPr>
          <p:nvPr/>
        </p:nvSpPr>
        <p:spPr bwMode="auto">
          <a:xfrm>
            <a:off x="2425700" y="47498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79" name="Rectangle 151" descr="Букет"/>
          <p:cNvSpPr>
            <a:spLocks noChangeArrowheads="1"/>
          </p:cNvSpPr>
          <p:nvPr/>
        </p:nvSpPr>
        <p:spPr bwMode="auto">
          <a:xfrm>
            <a:off x="2667000" y="47498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80" name="Rectangle 152" descr="Букет"/>
          <p:cNvSpPr>
            <a:spLocks noChangeArrowheads="1"/>
          </p:cNvSpPr>
          <p:nvPr/>
        </p:nvSpPr>
        <p:spPr bwMode="auto">
          <a:xfrm>
            <a:off x="2908300" y="47498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7" name="Group 153"/>
          <p:cNvGrpSpPr>
            <a:grpSpLocks/>
          </p:cNvGrpSpPr>
          <p:nvPr/>
        </p:nvGrpSpPr>
        <p:grpSpPr bwMode="auto">
          <a:xfrm>
            <a:off x="3403600" y="5003800"/>
            <a:ext cx="977900" cy="254000"/>
            <a:chOff x="320" y="2336"/>
            <a:chExt cx="616" cy="160"/>
          </a:xfrm>
        </p:grpSpPr>
        <p:sp>
          <p:nvSpPr>
            <p:cNvPr id="176282" name="Rectangle 154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83" name="Rectangle 155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84" name="Rectangle 156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85" name="Rectangle 157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8" name="Group 158"/>
          <p:cNvGrpSpPr>
            <a:grpSpLocks/>
          </p:cNvGrpSpPr>
          <p:nvPr/>
        </p:nvGrpSpPr>
        <p:grpSpPr bwMode="auto">
          <a:xfrm>
            <a:off x="4864100" y="5486400"/>
            <a:ext cx="977900" cy="254000"/>
            <a:chOff x="320" y="2336"/>
            <a:chExt cx="616" cy="160"/>
          </a:xfrm>
        </p:grpSpPr>
        <p:sp>
          <p:nvSpPr>
            <p:cNvPr id="176287" name="Rectangle 159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88" name="Rectangle 160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89" name="Rectangle 161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90" name="Rectangle 162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9" name="Group 163"/>
          <p:cNvGrpSpPr>
            <a:grpSpLocks/>
          </p:cNvGrpSpPr>
          <p:nvPr/>
        </p:nvGrpSpPr>
        <p:grpSpPr bwMode="auto">
          <a:xfrm>
            <a:off x="3644900" y="5245100"/>
            <a:ext cx="977900" cy="254000"/>
            <a:chOff x="320" y="2336"/>
            <a:chExt cx="616" cy="160"/>
          </a:xfrm>
        </p:grpSpPr>
        <p:sp>
          <p:nvSpPr>
            <p:cNvPr id="176292" name="Rectangle 164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93" name="Rectangle 165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94" name="Rectangle 166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95" name="Rectangle 167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Group 168"/>
          <p:cNvGrpSpPr>
            <a:grpSpLocks/>
          </p:cNvGrpSpPr>
          <p:nvPr/>
        </p:nvGrpSpPr>
        <p:grpSpPr bwMode="auto">
          <a:xfrm>
            <a:off x="4622800" y="5245100"/>
            <a:ext cx="977900" cy="254000"/>
            <a:chOff x="320" y="2336"/>
            <a:chExt cx="616" cy="160"/>
          </a:xfrm>
        </p:grpSpPr>
        <p:sp>
          <p:nvSpPr>
            <p:cNvPr id="176297" name="Rectangle 169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98" name="Rectangle 170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99" name="Rectangle 171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300" name="Rectangle 172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173"/>
          <p:cNvGrpSpPr>
            <a:grpSpLocks/>
          </p:cNvGrpSpPr>
          <p:nvPr/>
        </p:nvGrpSpPr>
        <p:grpSpPr bwMode="auto">
          <a:xfrm>
            <a:off x="4381500" y="5003800"/>
            <a:ext cx="977900" cy="254000"/>
            <a:chOff x="320" y="2336"/>
            <a:chExt cx="616" cy="160"/>
          </a:xfrm>
        </p:grpSpPr>
        <p:sp>
          <p:nvSpPr>
            <p:cNvPr id="176302" name="Rectangle 174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303" name="Rectangle 175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304" name="Rectangle 176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305" name="Rectangle 177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2" name="Group 178"/>
          <p:cNvGrpSpPr>
            <a:grpSpLocks/>
          </p:cNvGrpSpPr>
          <p:nvPr/>
        </p:nvGrpSpPr>
        <p:grpSpPr bwMode="auto">
          <a:xfrm>
            <a:off x="3162300" y="4749800"/>
            <a:ext cx="977900" cy="254000"/>
            <a:chOff x="320" y="2336"/>
            <a:chExt cx="616" cy="160"/>
          </a:xfrm>
        </p:grpSpPr>
        <p:sp>
          <p:nvSpPr>
            <p:cNvPr id="176307" name="Rectangle 179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308" name="Rectangle 180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309" name="Rectangle 181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310" name="Rectangle 182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3" name="Group 183"/>
          <p:cNvGrpSpPr>
            <a:grpSpLocks/>
          </p:cNvGrpSpPr>
          <p:nvPr/>
        </p:nvGrpSpPr>
        <p:grpSpPr bwMode="auto">
          <a:xfrm>
            <a:off x="4152900" y="4749800"/>
            <a:ext cx="977900" cy="254000"/>
            <a:chOff x="320" y="2336"/>
            <a:chExt cx="616" cy="160"/>
          </a:xfrm>
        </p:grpSpPr>
        <p:sp>
          <p:nvSpPr>
            <p:cNvPr id="176312" name="Rectangle 184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313" name="Rectangle 185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314" name="Rectangle 186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315" name="Rectangle 187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4" name="Group 188"/>
          <p:cNvGrpSpPr>
            <a:grpSpLocks/>
          </p:cNvGrpSpPr>
          <p:nvPr/>
        </p:nvGrpSpPr>
        <p:grpSpPr bwMode="auto">
          <a:xfrm>
            <a:off x="5130800" y="4749800"/>
            <a:ext cx="977900" cy="254000"/>
            <a:chOff x="320" y="2336"/>
            <a:chExt cx="616" cy="160"/>
          </a:xfrm>
        </p:grpSpPr>
        <p:sp>
          <p:nvSpPr>
            <p:cNvPr id="176317" name="Rectangle 189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318" name="Rectangle 190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319" name="Rectangle 191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320" name="Rectangle 192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5" name="Group 193"/>
          <p:cNvGrpSpPr>
            <a:grpSpLocks/>
          </p:cNvGrpSpPr>
          <p:nvPr/>
        </p:nvGrpSpPr>
        <p:grpSpPr bwMode="auto">
          <a:xfrm>
            <a:off x="5334000" y="5003800"/>
            <a:ext cx="977900" cy="254000"/>
            <a:chOff x="320" y="2336"/>
            <a:chExt cx="616" cy="160"/>
          </a:xfrm>
        </p:grpSpPr>
        <p:sp>
          <p:nvSpPr>
            <p:cNvPr id="176322" name="Rectangle 194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323" name="Rectangle 195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324" name="Rectangle 196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325" name="Rectangle 197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76326" name="Rectangle 198" descr="Букет"/>
          <p:cNvSpPr>
            <a:spLocks noChangeArrowheads="1"/>
          </p:cNvSpPr>
          <p:nvPr/>
        </p:nvSpPr>
        <p:spPr bwMode="auto">
          <a:xfrm>
            <a:off x="6070600" y="47498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27" name="Rectangle 199" descr="Букет"/>
          <p:cNvSpPr>
            <a:spLocks noChangeArrowheads="1"/>
          </p:cNvSpPr>
          <p:nvPr/>
        </p:nvSpPr>
        <p:spPr bwMode="auto">
          <a:xfrm>
            <a:off x="5854700" y="54864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28" name="Rectangle 200" descr="Букет"/>
          <p:cNvSpPr>
            <a:spLocks noChangeArrowheads="1"/>
          </p:cNvSpPr>
          <p:nvPr/>
        </p:nvSpPr>
        <p:spPr bwMode="auto">
          <a:xfrm>
            <a:off x="6083300" y="54864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29" name="Rectangle 201" descr="Букет"/>
          <p:cNvSpPr>
            <a:spLocks noChangeArrowheads="1"/>
          </p:cNvSpPr>
          <p:nvPr/>
        </p:nvSpPr>
        <p:spPr bwMode="auto">
          <a:xfrm>
            <a:off x="5588000" y="52324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30" name="Rectangle 202" descr="Букет"/>
          <p:cNvSpPr>
            <a:spLocks noChangeArrowheads="1"/>
          </p:cNvSpPr>
          <p:nvPr/>
        </p:nvSpPr>
        <p:spPr bwMode="auto">
          <a:xfrm>
            <a:off x="5842000" y="52324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31" name="Rectangle 203" descr="Букет"/>
          <p:cNvSpPr>
            <a:spLocks noChangeArrowheads="1"/>
          </p:cNvSpPr>
          <p:nvPr/>
        </p:nvSpPr>
        <p:spPr bwMode="auto">
          <a:xfrm>
            <a:off x="6083300" y="52324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32" name="Freeform 204" descr="Голубая тисненая бумага"/>
          <p:cNvSpPr>
            <a:spLocks/>
          </p:cNvSpPr>
          <p:nvPr/>
        </p:nvSpPr>
        <p:spPr bwMode="auto">
          <a:xfrm>
            <a:off x="6337300" y="4600575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33" name="Freeform 205" descr="Голубая тисненая бумага"/>
          <p:cNvSpPr>
            <a:spLocks/>
          </p:cNvSpPr>
          <p:nvPr/>
        </p:nvSpPr>
        <p:spPr bwMode="auto">
          <a:xfrm>
            <a:off x="6337300" y="4848225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34" name="Freeform 206" descr="Голубая тисненая бумага"/>
          <p:cNvSpPr>
            <a:spLocks/>
          </p:cNvSpPr>
          <p:nvPr/>
        </p:nvSpPr>
        <p:spPr bwMode="auto">
          <a:xfrm>
            <a:off x="6337300" y="5086350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35" name="Freeform 207" descr="Голубая тисненая бумага"/>
          <p:cNvSpPr>
            <a:spLocks/>
          </p:cNvSpPr>
          <p:nvPr/>
        </p:nvSpPr>
        <p:spPr bwMode="auto">
          <a:xfrm>
            <a:off x="6337300" y="532923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36" name="Freeform 208" descr="Голубая тисненая бумага"/>
          <p:cNvSpPr>
            <a:spLocks/>
          </p:cNvSpPr>
          <p:nvPr/>
        </p:nvSpPr>
        <p:spPr bwMode="auto">
          <a:xfrm>
            <a:off x="6470650" y="447198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37" name="Freeform 209" descr="Голубая тисненая бумага"/>
          <p:cNvSpPr>
            <a:spLocks/>
          </p:cNvSpPr>
          <p:nvPr/>
        </p:nvSpPr>
        <p:spPr bwMode="auto">
          <a:xfrm>
            <a:off x="6470650" y="471963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38" name="Freeform 210" descr="Голубая тисненая бумага"/>
          <p:cNvSpPr>
            <a:spLocks/>
          </p:cNvSpPr>
          <p:nvPr/>
        </p:nvSpPr>
        <p:spPr bwMode="auto">
          <a:xfrm>
            <a:off x="6470650" y="4957763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39" name="Freeform 211" descr="Голубая тисненая бумага"/>
          <p:cNvSpPr>
            <a:spLocks/>
          </p:cNvSpPr>
          <p:nvPr/>
        </p:nvSpPr>
        <p:spPr bwMode="auto">
          <a:xfrm>
            <a:off x="6470650" y="5200650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40" name="Freeform 212" descr="Голубая тисненая бумага"/>
          <p:cNvSpPr>
            <a:spLocks/>
          </p:cNvSpPr>
          <p:nvPr/>
        </p:nvSpPr>
        <p:spPr bwMode="auto">
          <a:xfrm>
            <a:off x="6604000" y="4343400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41" name="Freeform 213" descr="Голубая тисненая бумага"/>
          <p:cNvSpPr>
            <a:spLocks/>
          </p:cNvSpPr>
          <p:nvPr/>
        </p:nvSpPr>
        <p:spPr bwMode="auto">
          <a:xfrm>
            <a:off x="6604000" y="4591050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42" name="Freeform 214" descr="Голубая тисненая бумага"/>
          <p:cNvSpPr>
            <a:spLocks/>
          </p:cNvSpPr>
          <p:nvPr/>
        </p:nvSpPr>
        <p:spPr bwMode="auto">
          <a:xfrm>
            <a:off x="6604000" y="4829175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43" name="Freeform 215" descr="Голубая тисненая бумага"/>
          <p:cNvSpPr>
            <a:spLocks/>
          </p:cNvSpPr>
          <p:nvPr/>
        </p:nvSpPr>
        <p:spPr bwMode="auto">
          <a:xfrm>
            <a:off x="6604000" y="5072063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44" name="Freeform 216" descr="Голубая тисненая бумага"/>
          <p:cNvSpPr>
            <a:spLocks/>
          </p:cNvSpPr>
          <p:nvPr/>
        </p:nvSpPr>
        <p:spPr bwMode="auto">
          <a:xfrm>
            <a:off x="6746875" y="4686300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45" name="Freeform 217" descr="Голубая тисненая бумага"/>
          <p:cNvSpPr>
            <a:spLocks/>
          </p:cNvSpPr>
          <p:nvPr/>
        </p:nvSpPr>
        <p:spPr bwMode="auto">
          <a:xfrm>
            <a:off x="6746875" y="492918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46" name="Freeform 218" descr="Голубая тисненая бумага"/>
          <p:cNvSpPr>
            <a:spLocks/>
          </p:cNvSpPr>
          <p:nvPr/>
        </p:nvSpPr>
        <p:spPr bwMode="auto">
          <a:xfrm>
            <a:off x="6880225" y="4305300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47" name="Freeform 219" descr="Голубая тисненая бумага"/>
          <p:cNvSpPr>
            <a:spLocks/>
          </p:cNvSpPr>
          <p:nvPr/>
        </p:nvSpPr>
        <p:spPr bwMode="auto">
          <a:xfrm>
            <a:off x="6880225" y="4543425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48" name="Freeform 220" descr="Голубая тисненая бумага"/>
          <p:cNvSpPr>
            <a:spLocks/>
          </p:cNvSpPr>
          <p:nvPr/>
        </p:nvSpPr>
        <p:spPr bwMode="auto">
          <a:xfrm>
            <a:off x="6880225" y="4786313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49" name="Freeform 221" descr="Голубая тисненая бумага"/>
          <p:cNvSpPr>
            <a:spLocks/>
          </p:cNvSpPr>
          <p:nvPr/>
        </p:nvSpPr>
        <p:spPr bwMode="auto">
          <a:xfrm>
            <a:off x="7165975" y="3776663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50" name="Freeform 222" descr="Голубая тисненая бумага"/>
          <p:cNvSpPr>
            <a:spLocks/>
          </p:cNvSpPr>
          <p:nvPr/>
        </p:nvSpPr>
        <p:spPr bwMode="auto">
          <a:xfrm>
            <a:off x="7165975" y="4024313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51" name="Freeform 223" descr="Голубая тисненая бумага"/>
          <p:cNvSpPr>
            <a:spLocks/>
          </p:cNvSpPr>
          <p:nvPr/>
        </p:nvSpPr>
        <p:spPr bwMode="auto">
          <a:xfrm>
            <a:off x="7165975" y="426243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52" name="Freeform 224" descr="Голубая тисненая бумага"/>
          <p:cNvSpPr>
            <a:spLocks/>
          </p:cNvSpPr>
          <p:nvPr/>
        </p:nvSpPr>
        <p:spPr bwMode="auto">
          <a:xfrm>
            <a:off x="7165975" y="4505325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53" name="Freeform 225" descr="Голубая тисненая бумага"/>
          <p:cNvSpPr>
            <a:spLocks/>
          </p:cNvSpPr>
          <p:nvPr/>
        </p:nvSpPr>
        <p:spPr bwMode="auto">
          <a:xfrm>
            <a:off x="7308850" y="363378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54" name="Freeform 226" descr="Голубая тисненая бумага"/>
          <p:cNvSpPr>
            <a:spLocks/>
          </p:cNvSpPr>
          <p:nvPr/>
        </p:nvSpPr>
        <p:spPr bwMode="auto">
          <a:xfrm>
            <a:off x="7308850" y="388143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55" name="Freeform 227" descr="Голубая тисненая бумага"/>
          <p:cNvSpPr>
            <a:spLocks/>
          </p:cNvSpPr>
          <p:nvPr/>
        </p:nvSpPr>
        <p:spPr bwMode="auto">
          <a:xfrm>
            <a:off x="7308850" y="4119563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56" name="Freeform 228" descr="Голубая тисненая бумага"/>
          <p:cNvSpPr>
            <a:spLocks/>
          </p:cNvSpPr>
          <p:nvPr/>
        </p:nvSpPr>
        <p:spPr bwMode="auto">
          <a:xfrm>
            <a:off x="7308850" y="4362450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57" name="Freeform 229" descr="Голубая тисненая бумага"/>
          <p:cNvSpPr>
            <a:spLocks/>
          </p:cNvSpPr>
          <p:nvPr/>
        </p:nvSpPr>
        <p:spPr bwMode="auto">
          <a:xfrm>
            <a:off x="7451725" y="3495675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58" name="Freeform 230" descr="Голубая тисненая бумага"/>
          <p:cNvSpPr>
            <a:spLocks/>
          </p:cNvSpPr>
          <p:nvPr/>
        </p:nvSpPr>
        <p:spPr bwMode="auto">
          <a:xfrm>
            <a:off x="7451725" y="3743325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59" name="Freeform 231" descr="Голубая тисненая бумага"/>
          <p:cNvSpPr>
            <a:spLocks/>
          </p:cNvSpPr>
          <p:nvPr/>
        </p:nvSpPr>
        <p:spPr bwMode="auto">
          <a:xfrm>
            <a:off x="7451725" y="3981450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60" name="Freeform 232" descr="Голубая тисненая бумага"/>
          <p:cNvSpPr>
            <a:spLocks/>
          </p:cNvSpPr>
          <p:nvPr/>
        </p:nvSpPr>
        <p:spPr bwMode="auto">
          <a:xfrm>
            <a:off x="7451725" y="422433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61" name="Freeform 233" descr="Голубая тисненая бумага"/>
          <p:cNvSpPr>
            <a:spLocks/>
          </p:cNvSpPr>
          <p:nvPr/>
        </p:nvSpPr>
        <p:spPr bwMode="auto">
          <a:xfrm>
            <a:off x="7594600" y="334803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62" name="Freeform 234" descr="Голубая тисненая бумага"/>
          <p:cNvSpPr>
            <a:spLocks/>
          </p:cNvSpPr>
          <p:nvPr/>
        </p:nvSpPr>
        <p:spPr bwMode="auto">
          <a:xfrm>
            <a:off x="7594600" y="359568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63" name="Freeform 235" descr="Голубая тисненая бумага"/>
          <p:cNvSpPr>
            <a:spLocks/>
          </p:cNvSpPr>
          <p:nvPr/>
        </p:nvSpPr>
        <p:spPr bwMode="auto">
          <a:xfrm>
            <a:off x="7594600" y="3833813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64" name="Freeform 236" descr="Голубая тисненая бумага"/>
          <p:cNvSpPr>
            <a:spLocks/>
          </p:cNvSpPr>
          <p:nvPr/>
        </p:nvSpPr>
        <p:spPr bwMode="auto">
          <a:xfrm>
            <a:off x="7594600" y="4076700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65" name="Freeform 237" descr="Голубая тисненая бумага"/>
          <p:cNvSpPr>
            <a:spLocks/>
          </p:cNvSpPr>
          <p:nvPr/>
        </p:nvSpPr>
        <p:spPr bwMode="auto">
          <a:xfrm>
            <a:off x="7737475" y="319563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66" name="Freeform 238" descr="Голубая тисненая бумага"/>
          <p:cNvSpPr>
            <a:spLocks/>
          </p:cNvSpPr>
          <p:nvPr/>
        </p:nvSpPr>
        <p:spPr bwMode="auto">
          <a:xfrm>
            <a:off x="7737475" y="344328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67" name="Freeform 239" descr="Голубая тисненая бумага"/>
          <p:cNvSpPr>
            <a:spLocks/>
          </p:cNvSpPr>
          <p:nvPr/>
        </p:nvSpPr>
        <p:spPr bwMode="auto">
          <a:xfrm>
            <a:off x="7737475" y="3681413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68" name="Freeform 240" descr="Голубая тисненая бумага"/>
          <p:cNvSpPr>
            <a:spLocks/>
          </p:cNvSpPr>
          <p:nvPr/>
        </p:nvSpPr>
        <p:spPr bwMode="auto">
          <a:xfrm>
            <a:off x="7737475" y="3924300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69" name="Freeform 241" descr="Голубая тисненая бумага"/>
          <p:cNvSpPr>
            <a:spLocks/>
          </p:cNvSpPr>
          <p:nvPr/>
        </p:nvSpPr>
        <p:spPr bwMode="auto">
          <a:xfrm>
            <a:off x="7880350" y="3057525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70" name="Freeform 242" descr="Голубая тисненая бумага"/>
          <p:cNvSpPr>
            <a:spLocks/>
          </p:cNvSpPr>
          <p:nvPr/>
        </p:nvSpPr>
        <p:spPr bwMode="auto">
          <a:xfrm>
            <a:off x="7880350" y="3305175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71" name="Freeform 243" descr="Голубая тисненая бумага"/>
          <p:cNvSpPr>
            <a:spLocks/>
          </p:cNvSpPr>
          <p:nvPr/>
        </p:nvSpPr>
        <p:spPr bwMode="auto">
          <a:xfrm>
            <a:off x="7880350" y="3543300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72" name="Freeform 244" descr="Голубая тисненая бумага"/>
          <p:cNvSpPr>
            <a:spLocks/>
          </p:cNvSpPr>
          <p:nvPr/>
        </p:nvSpPr>
        <p:spPr bwMode="auto">
          <a:xfrm>
            <a:off x="7880350" y="378618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82" name="Freeform 254"/>
          <p:cNvSpPr>
            <a:spLocks/>
          </p:cNvSpPr>
          <p:nvPr/>
        </p:nvSpPr>
        <p:spPr bwMode="auto">
          <a:xfrm rot="-248916">
            <a:off x="2819400" y="4191000"/>
            <a:ext cx="2032000" cy="419100"/>
          </a:xfrm>
          <a:custGeom>
            <a:avLst/>
            <a:gdLst/>
            <a:ahLst/>
            <a:cxnLst>
              <a:cxn ang="0">
                <a:pos x="999" y="16"/>
              </a:cxn>
              <a:cxn ang="0">
                <a:pos x="79" y="80"/>
              </a:cxn>
              <a:cxn ang="0">
                <a:pos x="527" y="224"/>
              </a:cxn>
              <a:cxn ang="0">
                <a:pos x="1215" y="224"/>
              </a:cxn>
              <a:cxn ang="0">
                <a:pos x="1599" y="176"/>
              </a:cxn>
              <a:cxn ang="0">
                <a:pos x="999" y="16"/>
              </a:cxn>
            </a:cxnLst>
            <a:rect l="0" t="0" r="r" b="b"/>
            <a:pathLst>
              <a:path w="1635" h="248">
                <a:moveTo>
                  <a:pt x="999" y="16"/>
                </a:moveTo>
                <a:cubicBezTo>
                  <a:pt x="746" y="0"/>
                  <a:pt x="158" y="45"/>
                  <a:pt x="79" y="80"/>
                </a:cubicBezTo>
                <a:cubicBezTo>
                  <a:pt x="0" y="115"/>
                  <a:pt x="338" y="200"/>
                  <a:pt x="527" y="224"/>
                </a:cubicBezTo>
                <a:cubicBezTo>
                  <a:pt x="716" y="248"/>
                  <a:pt x="1036" y="232"/>
                  <a:pt x="1215" y="224"/>
                </a:cubicBezTo>
                <a:cubicBezTo>
                  <a:pt x="1394" y="217"/>
                  <a:pt x="1635" y="211"/>
                  <a:pt x="1599" y="176"/>
                </a:cubicBezTo>
                <a:cubicBezTo>
                  <a:pt x="1563" y="141"/>
                  <a:pt x="1252" y="32"/>
                  <a:pt x="999" y="16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83" name="Freeform 255"/>
          <p:cNvSpPr>
            <a:spLocks/>
          </p:cNvSpPr>
          <p:nvPr/>
        </p:nvSpPr>
        <p:spPr bwMode="auto">
          <a:xfrm rot="-274095">
            <a:off x="2971800" y="4267200"/>
            <a:ext cx="1658938" cy="236538"/>
          </a:xfrm>
          <a:custGeom>
            <a:avLst/>
            <a:gdLst/>
            <a:ahLst/>
            <a:cxnLst>
              <a:cxn ang="0">
                <a:pos x="364" y="0"/>
              </a:cxn>
              <a:cxn ang="0">
                <a:pos x="780" y="32"/>
              </a:cxn>
              <a:cxn ang="0">
                <a:pos x="1012" y="112"/>
              </a:cxn>
              <a:cxn ang="0">
                <a:pos x="580" y="144"/>
              </a:cxn>
              <a:cxn ang="0">
                <a:pos x="36" y="80"/>
              </a:cxn>
              <a:cxn ang="0">
                <a:pos x="364" y="0"/>
              </a:cxn>
            </a:cxnLst>
            <a:rect l="0" t="0" r="r" b="b"/>
            <a:pathLst>
              <a:path w="1045" h="149">
                <a:moveTo>
                  <a:pt x="364" y="0"/>
                </a:moveTo>
                <a:cubicBezTo>
                  <a:pt x="431" y="5"/>
                  <a:pt x="672" y="13"/>
                  <a:pt x="780" y="32"/>
                </a:cubicBezTo>
                <a:cubicBezTo>
                  <a:pt x="888" y="51"/>
                  <a:pt x="1045" y="93"/>
                  <a:pt x="1012" y="112"/>
                </a:cubicBezTo>
                <a:cubicBezTo>
                  <a:pt x="979" y="131"/>
                  <a:pt x="743" y="149"/>
                  <a:pt x="580" y="144"/>
                </a:cubicBezTo>
                <a:cubicBezTo>
                  <a:pt x="417" y="139"/>
                  <a:pt x="72" y="104"/>
                  <a:pt x="36" y="80"/>
                </a:cubicBezTo>
                <a:cubicBezTo>
                  <a:pt x="0" y="56"/>
                  <a:pt x="296" y="17"/>
                  <a:pt x="36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84" name="Freeform 256"/>
          <p:cNvSpPr>
            <a:spLocks/>
          </p:cNvSpPr>
          <p:nvPr/>
        </p:nvSpPr>
        <p:spPr bwMode="auto">
          <a:xfrm rot="-326420">
            <a:off x="3352800" y="4286250"/>
            <a:ext cx="800100" cy="133350"/>
          </a:xfrm>
          <a:custGeom>
            <a:avLst/>
            <a:gdLst/>
            <a:ahLst/>
            <a:cxnLst>
              <a:cxn ang="0">
                <a:pos x="173" y="16"/>
              </a:cxn>
              <a:cxn ang="0">
                <a:pos x="157" y="16"/>
              </a:cxn>
              <a:cxn ang="0">
                <a:pos x="253" y="32"/>
              </a:cxn>
              <a:cxn ang="0">
                <a:pos x="301" y="32"/>
              </a:cxn>
              <a:cxn ang="0">
                <a:pos x="493" y="48"/>
              </a:cxn>
              <a:cxn ang="0">
                <a:pos x="236" y="83"/>
              </a:cxn>
              <a:cxn ang="0">
                <a:pos x="13" y="52"/>
              </a:cxn>
              <a:cxn ang="0">
                <a:pos x="157" y="0"/>
              </a:cxn>
            </a:cxnLst>
            <a:rect l="0" t="0" r="r" b="b"/>
            <a:pathLst>
              <a:path w="504" h="84">
                <a:moveTo>
                  <a:pt x="173" y="16"/>
                </a:moveTo>
                <a:cubicBezTo>
                  <a:pt x="170" y="13"/>
                  <a:pt x="144" y="13"/>
                  <a:pt x="157" y="16"/>
                </a:cubicBezTo>
                <a:cubicBezTo>
                  <a:pt x="170" y="19"/>
                  <a:pt x="229" y="29"/>
                  <a:pt x="253" y="32"/>
                </a:cubicBezTo>
                <a:cubicBezTo>
                  <a:pt x="277" y="35"/>
                  <a:pt x="261" y="29"/>
                  <a:pt x="301" y="32"/>
                </a:cubicBezTo>
                <a:cubicBezTo>
                  <a:pt x="341" y="35"/>
                  <a:pt x="504" y="40"/>
                  <a:pt x="493" y="48"/>
                </a:cubicBezTo>
                <a:cubicBezTo>
                  <a:pt x="482" y="56"/>
                  <a:pt x="316" y="82"/>
                  <a:pt x="236" y="83"/>
                </a:cubicBezTo>
                <a:cubicBezTo>
                  <a:pt x="156" y="84"/>
                  <a:pt x="26" y="66"/>
                  <a:pt x="13" y="52"/>
                </a:cubicBezTo>
                <a:cubicBezTo>
                  <a:pt x="0" y="38"/>
                  <a:pt x="127" y="11"/>
                  <a:pt x="157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85" name="Freeform 257"/>
          <p:cNvSpPr>
            <a:spLocks/>
          </p:cNvSpPr>
          <p:nvPr/>
        </p:nvSpPr>
        <p:spPr bwMode="auto">
          <a:xfrm>
            <a:off x="2647950" y="3924300"/>
            <a:ext cx="635000" cy="411163"/>
          </a:xfrm>
          <a:custGeom>
            <a:avLst/>
            <a:gdLst/>
            <a:ahLst/>
            <a:cxnLst>
              <a:cxn ang="0">
                <a:pos x="188" y="0"/>
              </a:cxn>
              <a:cxn ang="0">
                <a:pos x="308" y="128"/>
              </a:cxn>
              <a:cxn ang="0">
                <a:pos x="388" y="240"/>
              </a:cxn>
              <a:cxn ang="0">
                <a:pos x="236" y="240"/>
              </a:cxn>
              <a:cxn ang="0">
                <a:pos x="164" y="144"/>
              </a:cxn>
              <a:cxn ang="0">
                <a:pos x="12" y="32"/>
              </a:cxn>
              <a:cxn ang="0">
                <a:pos x="92" y="32"/>
              </a:cxn>
              <a:cxn ang="0">
                <a:pos x="188" y="0"/>
              </a:cxn>
            </a:cxnLst>
            <a:rect l="0" t="0" r="r" b="b"/>
            <a:pathLst>
              <a:path w="400" h="259">
                <a:moveTo>
                  <a:pt x="188" y="0"/>
                </a:moveTo>
                <a:cubicBezTo>
                  <a:pt x="231" y="13"/>
                  <a:pt x="275" y="88"/>
                  <a:pt x="308" y="128"/>
                </a:cubicBezTo>
                <a:cubicBezTo>
                  <a:pt x="341" y="168"/>
                  <a:pt x="400" y="221"/>
                  <a:pt x="388" y="240"/>
                </a:cubicBezTo>
                <a:cubicBezTo>
                  <a:pt x="376" y="259"/>
                  <a:pt x="273" y="256"/>
                  <a:pt x="236" y="240"/>
                </a:cubicBezTo>
                <a:cubicBezTo>
                  <a:pt x="199" y="224"/>
                  <a:pt x="201" y="179"/>
                  <a:pt x="164" y="144"/>
                </a:cubicBezTo>
                <a:cubicBezTo>
                  <a:pt x="127" y="109"/>
                  <a:pt x="24" y="51"/>
                  <a:pt x="12" y="32"/>
                </a:cubicBezTo>
                <a:cubicBezTo>
                  <a:pt x="0" y="13"/>
                  <a:pt x="63" y="37"/>
                  <a:pt x="92" y="32"/>
                </a:cubicBezTo>
                <a:cubicBezTo>
                  <a:pt x="121" y="27"/>
                  <a:pt x="168" y="7"/>
                  <a:pt x="188" y="0"/>
                </a:cubicBezTo>
                <a:close/>
              </a:path>
            </a:pathLst>
          </a:custGeom>
          <a:solidFill>
            <a:srgbClr val="00CCFF"/>
          </a:soli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86" name="Freeform 258"/>
          <p:cNvSpPr>
            <a:spLocks/>
          </p:cNvSpPr>
          <p:nvPr/>
        </p:nvSpPr>
        <p:spPr bwMode="auto">
          <a:xfrm>
            <a:off x="2781300" y="3962400"/>
            <a:ext cx="279400" cy="33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2" y="96"/>
              </a:cxn>
              <a:cxn ang="0">
                <a:pos x="176" y="208"/>
              </a:cxn>
            </a:cxnLst>
            <a:rect l="0" t="0" r="r" b="b"/>
            <a:pathLst>
              <a:path w="176" h="208">
                <a:moveTo>
                  <a:pt x="0" y="0"/>
                </a:moveTo>
                <a:cubicBezTo>
                  <a:pt x="41" y="30"/>
                  <a:pt x="83" y="61"/>
                  <a:pt x="112" y="96"/>
                </a:cubicBezTo>
                <a:cubicBezTo>
                  <a:pt x="141" y="131"/>
                  <a:pt x="158" y="169"/>
                  <a:pt x="176" y="208"/>
                </a:cubicBezTo>
              </a:path>
            </a:pathLst>
          </a:custGeom>
          <a:noFill/>
          <a:ln w="9525" cap="flat" cmpd="sng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87" name="Freeform 259"/>
          <p:cNvSpPr>
            <a:spLocks/>
          </p:cNvSpPr>
          <p:nvPr/>
        </p:nvSpPr>
        <p:spPr bwMode="auto">
          <a:xfrm>
            <a:off x="2882900" y="3962400"/>
            <a:ext cx="279400" cy="33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2" y="96"/>
              </a:cxn>
              <a:cxn ang="0">
                <a:pos x="176" y="208"/>
              </a:cxn>
            </a:cxnLst>
            <a:rect l="0" t="0" r="r" b="b"/>
            <a:pathLst>
              <a:path w="176" h="208">
                <a:moveTo>
                  <a:pt x="0" y="0"/>
                </a:moveTo>
                <a:cubicBezTo>
                  <a:pt x="41" y="30"/>
                  <a:pt x="83" y="61"/>
                  <a:pt x="112" y="96"/>
                </a:cubicBezTo>
                <a:cubicBezTo>
                  <a:pt x="141" y="131"/>
                  <a:pt x="158" y="169"/>
                  <a:pt x="176" y="208"/>
                </a:cubicBezTo>
              </a:path>
            </a:pathLst>
          </a:custGeom>
          <a:noFill/>
          <a:ln w="9525" cap="flat" cmpd="sng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88" name="Freeform 260"/>
          <p:cNvSpPr>
            <a:spLocks/>
          </p:cNvSpPr>
          <p:nvPr/>
        </p:nvSpPr>
        <p:spPr bwMode="auto">
          <a:xfrm rot="20987141" flipH="1">
            <a:off x="4724400" y="4114800"/>
            <a:ext cx="2425700" cy="393700"/>
          </a:xfrm>
          <a:custGeom>
            <a:avLst/>
            <a:gdLst/>
            <a:ahLst/>
            <a:cxnLst>
              <a:cxn ang="0">
                <a:pos x="999" y="16"/>
              </a:cxn>
              <a:cxn ang="0">
                <a:pos x="79" y="80"/>
              </a:cxn>
              <a:cxn ang="0">
                <a:pos x="527" y="224"/>
              </a:cxn>
              <a:cxn ang="0">
                <a:pos x="1215" y="224"/>
              </a:cxn>
              <a:cxn ang="0">
                <a:pos x="1599" y="176"/>
              </a:cxn>
              <a:cxn ang="0">
                <a:pos x="999" y="16"/>
              </a:cxn>
            </a:cxnLst>
            <a:rect l="0" t="0" r="r" b="b"/>
            <a:pathLst>
              <a:path w="1635" h="248">
                <a:moveTo>
                  <a:pt x="999" y="16"/>
                </a:moveTo>
                <a:cubicBezTo>
                  <a:pt x="746" y="0"/>
                  <a:pt x="158" y="45"/>
                  <a:pt x="79" y="80"/>
                </a:cubicBezTo>
                <a:cubicBezTo>
                  <a:pt x="0" y="115"/>
                  <a:pt x="338" y="200"/>
                  <a:pt x="527" y="224"/>
                </a:cubicBezTo>
                <a:cubicBezTo>
                  <a:pt x="716" y="248"/>
                  <a:pt x="1036" y="232"/>
                  <a:pt x="1215" y="224"/>
                </a:cubicBezTo>
                <a:cubicBezTo>
                  <a:pt x="1394" y="217"/>
                  <a:pt x="1635" y="211"/>
                  <a:pt x="1599" y="176"/>
                </a:cubicBezTo>
                <a:cubicBezTo>
                  <a:pt x="1563" y="141"/>
                  <a:pt x="1252" y="32"/>
                  <a:pt x="999" y="16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89" name="Freeform 261"/>
          <p:cNvSpPr>
            <a:spLocks/>
          </p:cNvSpPr>
          <p:nvPr/>
        </p:nvSpPr>
        <p:spPr bwMode="auto">
          <a:xfrm rot="20958309" flipH="1">
            <a:off x="5213350" y="4203700"/>
            <a:ext cx="1658938" cy="236538"/>
          </a:xfrm>
          <a:custGeom>
            <a:avLst/>
            <a:gdLst/>
            <a:ahLst/>
            <a:cxnLst>
              <a:cxn ang="0">
                <a:pos x="364" y="0"/>
              </a:cxn>
              <a:cxn ang="0">
                <a:pos x="780" y="32"/>
              </a:cxn>
              <a:cxn ang="0">
                <a:pos x="1012" y="112"/>
              </a:cxn>
              <a:cxn ang="0">
                <a:pos x="580" y="144"/>
              </a:cxn>
              <a:cxn ang="0">
                <a:pos x="36" y="80"/>
              </a:cxn>
              <a:cxn ang="0">
                <a:pos x="364" y="0"/>
              </a:cxn>
            </a:cxnLst>
            <a:rect l="0" t="0" r="r" b="b"/>
            <a:pathLst>
              <a:path w="1045" h="149">
                <a:moveTo>
                  <a:pt x="364" y="0"/>
                </a:moveTo>
                <a:cubicBezTo>
                  <a:pt x="431" y="5"/>
                  <a:pt x="672" y="13"/>
                  <a:pt x="780" y="32"/>
                </a:cubicBezTo>
                <a:cubicBezTo>
                  <a:pt x="888" y="51"/>
                  <a:pt x="1045" y="93"/>
                  <a:pt x="1012" y="112"/>
                </a:cubicBezTo>
                <a:cubicBezTo>
                  <a:pt x="979" y="131"/>
                  <a:pt x="743" y="149"/>
                  <a:pt x="580" y="144"/>
                </a:cubicBezTo>
                <a:cubicBezTo>
                  <a:pt x="417" y="139"/>
                  <a:pt x="72" y="104"/>
                  <a:pt x="36" y="80"/>
                </a:cubicBezTo>
                <a:cubicBezTo>
                  <a:pt x="0" y="56"/>
                  <a:pt x="296" y="17"/>
                  <a:pt x="36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90" name="Freeform 262"/>
          <p:cNvSpPr>
            <a:spLocks/>
          </p:cNvSpPr>
          <p:nvPr/>
        </p:nvSpPr>
        <p:spPr bwMode="auto">
          <a:xfrm rot="20952942" flipH="1">
            <a:off x="5948363" y="4178300"/>
            <a:ext cx="800100" cy="133350"/>
          </a:xfrm>
          <a:custGeom>
            <a:avLst/>
            <a:gdLst/>
            <a:ahLst/>
            <a:cxnLst>
              <a:cxn ang="0">
                <a:pos x="173" y="16"/>
              </a:cxn>
              <a:cxn ang="0">
                <a:pos x="157" y="16"/>
              </a:cxn>
              <a:cxn ang="0">
                <a:pos x="253" y="32"/>
              </a:cxn>
              <a:cxn ang="0">
                <a:pos x="301" y="32"/>
              </a:cxn>
              <a:cxn ang="0">
                <a:pos x="493" y="48"/>
              </a:cxn>
              <a:cxn ang="0">
                <a:pos x="236" y="83"/>
              </a:cxn>
              <a:cxn ang="0">
                <a:pos x="13" y="52"/>
              </a:cxn>
              <a:cxn ang="0">
                <a:pos x="157" y="0"/>
              </a:cxn>
            </a:cxnLst>
            <a:rect l="0" t="0" r="r" b="b"/>
            <a:pathLst>
              <a:path w="504" h="84">
                <a:moveTo>
                  <a:pt x="173" y="16"/>
                </a:moveTo>
                <a:cubicBezTo>
                  <a:pt x="170" y="13"/>
                  <a:pt x="144" y="13"/>
                  <a:pt x="157" y="16"/>
                </a:cubicBezTo>
                <a:cubicBezTo>
                  <a:pt x="170" y="19"/>
                  <a:pt x="229" y="29"/>
                  <a:pt x="253" y="32"/>
                </a:cubicBezTo>
                <a:cubicBezTo>
                  <a:pt x="277" y="35"/>
                  <a:pt x="261" y="29"/>
                  <a:pt x="301" y="32"/>
                </a:cubicBezTo>
                <a:cubicBezTo>
                  <a:pt x="341" y="35"/>
                  <a:pt x="504" y="40"/>
                  <a:pt x="493" y="48"/>
                </a:cubicBezTo>
                <a:cubicBezTo>
                  <a:pt x="482" y="56"/>
                  <a:pt x="316" y="82"/>
                  <a:pt x="236" y="83"/>
                </a:cubicBezTo>
                <a:cubicBezTo>
                  <a:pt x="156" y="84"/>
                  <a:pt x="26" y="66"/>
                  <a:pt x="13" y="52"/>
                </a:cubicBezTo>
                <a:cubicBezTo>
                  <a:pt x="0" y="38"/>
                  <a:pt x="127" y="11"/>
                  <a:pt x="157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91" name="Freeform 263" descr="Голубая тисненая бумага"/>
          <p:cNvSpPr>
            <a:spLocks/>
          </p:cNvSpPr>
          <p:nvPr/>
        </p:nvSpPr>
        <p:spPr bwMode="auto">
          <a:xfrm>
            <a:off x="6746875" y="4448175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92" name="Freeform 264" descr="Голубая тисненая бумага"/>
          <p:cNvSpPr>
            <a:spLocks/>
          </p:cNvSpPr>
          <p:nvPr/>
        </p:nvSpPr>
        <p:spPr bwMode="auto">
          <a:xfrm>
            <a:off x="6746875" y="4200525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93" name="Freeform 265" descr="Голубая тисненая бумага"/>
          <p:cNvSpPr>
            <a:spLocks/>
          </p:cNvSpPr>
          <p:nvPr/>
        </p:nvSpPr>
        <p:spPr bwMode="auto">
          <a:xfrm>
            <a:off x="6880225" y="4057650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94" name="AutoShape 266"/>
          <p:cNvSpPr>
            <a:spLocks noChangeArrowheads="1"/>
          </p:cNvSpPr>
          <p:nvPr/>
        </p:nvSpPr>
        <p:spPr bwMode="auto">
          <a:xfrm>
            <a:off x="1698625" y="3046413"/>
            <a:ext cx="6323013" cy="2719387"/>
          </a:xfrm>
          <a:prstGeom prst="cube">
            <a:avLst>
              <a:gd name="adj" fmla="val 62190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95" name="Freeform 267" descr="Гранит"/>
          <p:cNvSpPr>
            <a:spLocks/>
          </p:cNvSpPr>
          <p:nvPr/>
        </p:nvSpPr>
        <p:spPr bwMode="auto">
          <a:xfrm>
            <a:off x="6642100" y="2743200"/>
            <a:ext cx="2667000" cy="1054100"/>
          </a:xfrm>
          <a:custGeom>
            <a:avLst/>
            <a:gdLst/>
            <a:ahLst/>
            <a:cxnLst>
              <a:cxn ang="0">
                <a:pos x="1608" y="96"/>
              </a:cxn>
              <a:cxn ang="0">
                <a:pos x="1624" y="0"/>
              </a:cxn>
              <a:cxn ang="0">
                <a:pos x="486" y="16"/>
              </a:cxn>
              <a:cxn ang="0">
                <a:pos x="254" y="96"/>
              </a:cxn>
              <a:cxn ang="0">
                <a:pos x="0" y="544"/>
              </a:cxn>
              <a:cxn ang="0">
                <a:pos x="46" y="576"/>
              </a:cxn>
              <a:cxn ang="0">
                <a:pos x="139" y="608"/>
              </a:cxn>
              <a:cxn ang="0">
                <a:pos x="175" y="632"/>
              </a:cxn>
              <a:cxn ang="0">
                <a:pos x="250" y="664"/>
              </a:cxn>
              <a:cxn ang="0">
                <a:pos x="327" y="664"/>
              </a:cxn>
              <a:cxn ang="0">
                <a:pos x="601" y="336"/>
              </a:cxn>
              <a:cxn ang="0">
                <a:pos x="1680" y="352"/>
              </a:cxn>
            </a:cxnLst>
            <a:rect l="0" t="0" r="r" b="b"/>
            <a:pathLst>
              <a:path w="1680" h="664">
                <a:moveTo>
                  <a:pt x="1608" y="96"/>
                </a:moveTo>
                <a:lnTo>
                  <a:pt x="1624" y="0"/>
                </a:lnTo>
                <a:lnTo>
                  <a:pt x="486" y="16"/>
                </a:lnTo>
                <a:lnTo>
                  <a:pt x="254" y="96"/>
                </a:lnTo>
                <a:lnTo>
                  <a:pt x="0" y="544"/>
                </a:lnTo>
                <a:lnTo>
                  <a:pt x="46" y="576"/>
                </a:lnTo>
                <a:lnTo>
                  <a:pt x="139" y="608"/>
                </a:lnTo>
                <a:lnTo>
                  <a:pt x="175" y="632"/>
                </a:lnTo>
                <a:lnTo>
                  <a:pt x="250" y="664"/>
                </a:lnTo>
                <a:lnTo>
                  <a:pt x="327" y="664"/>
                </a:lnTo>
                <a:lnTo>
                  <a:pt x="601" y="336"/>
                </a:lnTo>
                <a:lnTo>
                  <a:pt x="1680" y="352"/>
                </a:lnTo>
              </a:path>
            </a:pathLst>
          </a:custGeom>
          <a:blipFill dpi="0" rotWithShape="1">
            <a:blip r:embed="rId5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96" name="Freeform 268" descr="Гранит"/>
          <p:cNvSpPr>
            <a:spLocks/>
          </p:cNvSpPr>
          <p:nvPr/>
        </p:nvSpPr>
        <p:spPr bwMode="auto">
          <a:xfrm>
            <a:off x="-38100" y="3530600"/>
            <a:ext cx="3073400" cy="444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83" y="8"/>
              </a:cxn>
              <a:cxn ang="0">
                <a:pos x="1577" y="27"/>
              </a:cxn>
              <a:cxn ang="0">
                <a:pos x="1936" y="200"/>
              </a:cxn>
              <a:cxn ang="0">
                <a:pos x="1920" y="230"/>
              </a:cxn>
              <a:cxn ang="0">
                <a:pos x="1874" y="254"/>
              </a:cxn>
              <a:cxn ang="0">
                <a:pos x="1827" y="269"/>
              </a:cxn>
              <a:cxn ang="0">
                <a:pos x="1749" y="280"/>
              </a:cxn>
              <a:cxn ang="0">
                <a:pos x="1670" y="280"/>
              </a:cxn>
              <a:cxn ang="0">
                <a:pos x="1296" y="151"/>
              </a:cxn>
              <a:cxn ang="0">
                <a:pos x="0" y="160"/>
              </a:cxn>
            </a:cxnLst>
            <a:rect l="0" t="0" r="r" b="b"/>
            <a:pathLst>
              <a:path w="1936" h="280">
                <a:moveTo>
                  <a:pt x="0" y="0"/>
                </a:moveTo>
                <a:lnTo>
                  <a:pt x="1483" y="8"/>
                </a:lnTo>
                <a:lnTo>
                  <a:pt x="1577" y="27"/>
                </a:lnTo>
                <a:lnTo>
                  <a:pt x="1936" y="200"/>
                </a:lnTo>
                <a:lnTo>
                  <a:pt x="1920" y="230"/>
                </a:lnTo>
                <a:lnTo>
                  <a:pt x="1874" y="254"/>
                </a:lnTo>
                <a:lnTo>
                  <a:pt x="1827" y="269"/>
                </a:lnTo>
                <a:lnTo>
                  <a:pt x="1749" y="280"/>
                </a:lnTo>
                <a:lnTo>
                  <a:pt x="1670" y="280"/>
                </a:lnTo>
                <a:lnTo>
                  <a:pt x="1296" y="151"/>
                </a:lnTo>
                <a:lnTo>
                  <a:pt x="0" y="160"/>
                </a:lnTo>
              </a:path>
            </a:pathLst>
          </a:custGeom>
          <a:blipFill dpi="0" rotWithShape="1">
            <a:blip r:embed="rId5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97" name="Freeform 269"/>
          <p:cNvSpPr>
            <a:spLocks/>
          </p:cNvSpPr>
          <p:nvPr/>
        </p:nvSpPr>
        <p:spPr bwMode="auto">
          <a:xfrm>
            <a:off x="6564313" y="3683000"/>
            <a:ext cx="533400" cy="546100"/>
          </a:xfrm>
          <a:custGeom>
            <a:avLst/>
            <a:gdLst/>
            <a:ahLst/>
            <a:cxnLst>
              <a:cxn ang="0">
                <a:pos x="137" y="0"/>
              </a:cxn>
              <a:cxn ang="0">
                <a:pos x="69" y="144"/>
              </a:cxn>
              <a:cxn ang="0">
                <a:pos x="5" y="304"/>
              </a:cxn>
              <a:cxn ang="0">
                <a:pos x="97" y="336"/>
              </a:cxn>
              <a:cxn ang="0">
                <a:pos x="145" y="304"/>
              </a:cxn>
              <a:cxn ang="0">
                <a:pos x="313" y="96"/>
              </a:cxn>
              <a:cxn ang="0">
                <a:pos x="281" y="48"/>
              </a:cxn>
              <a:cxn ang="0">
                <a:pos x="201" y="16"/>
              </a:cxn>
              <a:cxn ang="0">
                <a:pos x="137" y="0"/>
              </a:cxn>
            </a:cxnLst>
            <a:rect l="0" t="0" r="r" b="b"/>
            <a:pathLst>
              <a:path w="336" h="344">
                <a:moveTo>
                  <a:pt x="137" y="0"/>
                </a:moveTo>
                <a:cubicBezTo>
                  <a:pt x="113" y="21"/>
                  <a:pt x="91" y="93"/>
                  <a:pt x="69" y="144"/>
                </a:cubicBezTo>
                <a:cubicBezTo>
                  <a:pt x="47" y="195"/>
                  <a:pt x="0" y="272"/>
                  <a:pt x="5" y="304"/>
                </a:cubicBezTo>
                <a:cubicBezTo>
                  <a:pt x="10" y="336"/>
                  <a:pt x="74" y="336"/>
                  <a:pt x="97" y="336"/>
                </a:cubicBezTo>
                <a:cubicBezTo>
                  <a:pt x="120" y="336"/>
                  <a:pt x="109" y="344"/>
                  <a:pt x="145" y="304"/>
                </a:cubicBezTo>
                <a:cubicBezTo>
                  <a:pt x="181" y="264"/>
                  <a:pt x="290" y="139"/>
                  <a:pt x="313" y="96"/>
                </a:cubicBezTo>
                <a:cubicBezTo>
                  <a:pt x="336" y="53"/>
                  <a:pt x="300" y="61"/>
                  <a:pt x="281" y="48"/>
                </a:cubicBezTo>
                <a:cubicBezTo>
                  <a:pt x="262" y="35"/>
                  <a:pt x="225" y="24"/>
                  <a:pt x="201" y="16"/>
                </a:cubicBezTo>
                <a:cubicBezTo>
                  <a:pt x="177" y="8"/>
                  <a:pt x="150" y="3"/>
                  <a:pt x="137" y="0"/>
                </a:cubicBezTo>
                <a:close/>
              </a:path>
            </a:pathLst>
          </a:custGeom>
          <a:solidFill>
            <a:srgbClr val="00CCFF"/>
          </a:soli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98" name="Freeform 270"/>
          <p:cNvSpPr>
            <a:spLocks/>
          </p:cNvSpPr>
          <p:nvPr/>
        </p:nvSpPr>
        <p:spPr bwMode="auto">
          <a:xfrm flipH="1">
            <a:off x="6642100" y="3848100"/>
            <a:ext cx="279400" cy="33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2" y="96"/>
              </a:cxn>
              <a:cxn ang="0">
                <a:pos x="176" y="208"/>
              </a:cxn>
            </a:cxnLst>
            <a:rect l="0" t="0" r="r" b="b"/>
            <a:pathLst>
              <a:path w="176" h="208">
                <a:moveTo>
                  <a:pt x="0" y="0"/>
                </a:moveTo>
                <a:cubicBezTo>
                  <a:pt x="41" y="30"/>
                  <a:pt x="83" y="61"/>
                  <a:pt x="112" y="96"/>
                </a:cubicBezTo>
                <a:cubicBezTo>
                  <a:pt x="141" y="131"/>
                  <a:pt x="158" y="169"/>
                  <a:pt x="176" y="208"/>
                </a:cubicBezTo>
              </a:path>
            </a:pathLst>
          </a:custGeom>
          <a:noFill/>
          <a:ln w="9525" cap="flat" cmpd="sng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99" name="Freeform 271"/>
          <p:cNvSpPr>
            <a:spLocks/>
          </p:cNvSpPr>
          <p:nvPr/>
        </p:nvSpPr>
        <p:spPr bwMode="auto">
          <a:xfrm flipH="1">
            <a:off x="6604000" y="3784600"/>
            <a:ext cx="279400" cy="33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2" y="96"/>
              </a:cxn>
              <a:cxn ang="0">
                <a:pos x="176" y="208"/>
              </a:cxn>
            </a:cxnLst>
            <a:rect l="0" t="0" r="r" b="b"/>
            <a:pathLst>
              <a:path w="176" h="208">
                <a:moveTo>
                  <a:pt x="0" y="0"/>
                </a:moveTo>
                <a:cubicBezTo>
                  <a:pt x="41" y="30"/>
                  <a:pt x="83" y="61"/>
                  <a:pt x="112" y="96"/>
                </a:cubicBezTo>
                <a:cubicBezTo>
                  <a:pt x="141" y="131"/>
                  <a:pt x="158" y="169"/>
                  <a:pt x="176" y="208"/>
                </a:cubicBezTo>
              </a:path>
            </a:pathLst>
          </a:custGeom>
          <a:noFill/>
          <a:ln w="9525" cap="flat" cmpd="sng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26" name="Group 272"/>
          <p:cNvGrpSpPr>
            <a:grpSpLocks/>
          </p:cNvGrpSpPr>
          <p:nvPr/>
        </p:nvGrpSpPr>
        <p:grpSpPr bwMode="auto">
          <a:xfrm>
            <a:off x="7023100" y="3914775"/>
            <a:ext cx="138113" cy="1123950"/>
            <a:chOff x="4536" y="3087"/>
            <a:chExt cx="87" cy="708"/>
          </a:xfrm>
        </p:grpSpPr>
        <p:sp>
          <p:nvSpPr>
            <p:cNvPr id="176401" name="Freeform 273" descr="Голубая тисненая бумага"/>
            <p:cNvSpPr>
              <a:spLocks/>
            </p:cNvSpPr>
            <p:nvPr/>
          </p:nvSpPr>
          <p:spPr bwMode="auto">
            <a:xfrm>
              <a:off x="4536" y="3087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402" name="Freeform 274" descr="Голубая тисненая бумага"/>
            <p:cNvSpPr>
              <a:spLocks/>
            </p:cNvSpPr>
            <p:nvPr/>
          </p:nvSpPr>
          <p:spPr bwMode="auto">
            <a:xfrm>
              <a:off x="4536" y="3243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403" name="Freeform 275" descr="Голубая тисненая бумага"/>
            <p:cNvSpPr>
              <a:spLocks/>
            </p:cNvSpPr>
            <p:nvPr/>
          </p:nvSpPr>
          <p:spPr bwMode="auto">
            <a:xfrm>
              <a:off x="4536" y="3393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404" name="Freeform 276" descr="Голубая тисненая бумага"/>
            <p:cNvSpPr>
              <a:spLocks/>
            </p:cNvSpPr>
            <p:nvPr/>
          </p:nvSpPr>
          <p:spPr bwMode="auto">
            <a:xfrm>
              <a:off x="4536" y="3546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7" name="Group 277"/>
          <p:cNvGrpSpPr>
            <a:grpSpLocks/>
          </p:cNvGrpSpPr>
          <p:nvPr/>
        </p:nvGrpSpPr>
        <p:grpSpPr bwMode="auto">
          <a:xfrm>
            <a:off x="304800" y="3276600"/>
            <a:ext cx="457200" cy="381000"/>
            <a:chOff x="576" y="3840"/>
            <a:chExt cx="288" cy="240"/>
          </a:xfrm>
        </p:grpSpPr>
        <p:sp>
          <p:nvSpPr>
            <p:cNvPr id="176406" name="Oval 278"/>
            <p:cNvSpPr>
              <a:spLocks noChangeArrowheads="1"/>
            </p:cNvSpPr>
            <p:nvPr/>
          </p:nvSpPr>
          <p:spPr bwMode="auto">
            <a:xfrm>
              <a:off x="576" y="3840"/>
              <a:ext cx="288" cy="144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407" name="AutoShape 279"/>
            <p:cNvSpPr>
              <a:spLocks noChangeArrowheads="1"/>
            </p:cNvSpPr>
            <p:nvPr/>
          </p:nvSpPr>
          <p:spPr bwMode="auto">
            <a:xfrm>
              <a:off x="576" y="3840"/>
              <a:ext cx="288" cy="144"/>
            </a:xfrm>
            <a:prstGeom prst="star8">
              <a:avLst>
                <a:gd name="adj" fmla="val 0"/>
              </a:avLst>
            </a:prstGeom>
            <a:noFill/>
            <a:ln w="28575">
              <a:solidFill>
                <a:schemeClr val="tx2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408" name="Line 280"/>
            <p:cNvSpPr>
              <a:spLocks noChangeShapeType="1"/>
            </p:cNvSpPr>
            <p:nvPr/>
          </p:nvSpPr>
          <p:spPr bwMode="auto">
            <a:xfrm>
              <a:off x="720" y="3936"/>
              <a:ext cx="0" cy="144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8" name="Group 281"/>
          <p:cNvGrpSpPr>
            <a:grpSpLocks/>
          </p:cNvGrpSpPr>
          <p:nvPr/>
        </p:nvGrpSpPr>
        <p:grpSpPr bwMode="auto">
          <a:xfrm>
            <a:off x="8305800" y="2209800"/>
            <a:ext cx="533400" cy="533400"/>
            <a:chOff x="5088" y="2304"/>
            <a:chExt cx="576" cy="490"/>
          </a:xfrm>
        </p:grpSpPr>
        <p:sp>
          <p:nvSpPr>
            <p:cNvPr id="176410" name="Oval 282"/>
            <p:cNvSpPr>
              <a:spLocks noChangeArrowheads="1"/>
            </p:cNvSpPr>
            <p:nvPr/>
          </p:nvSpPr>
          <p:spPr bwMode="auto">
            <a:xfrm>
              <a:off x="5088" y="2304"/>
              <a:ext cx="576" cy="490"/>
            </a:xfrm>
            <a:prstGeom prst="ellipse">
              <a:avLst/>
            </a:prstGeom>
            <a:noFill/>
            <a:ln w="5715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411" name="AutoShape 283"/>
            <p:cNvSpPr>
              <a:spLocks noChangeArrowheads="1"/>
            </p:cNvSpPr>
            <p:nvPr/>
          </p:nvSpPr>
          <p:spPr bwMode="auto">
            <a:xfrm>
              <a:off x="5088" y="2304"/>
              <a:ext cx="576" cy="490"/>
            </a:xfrm>
            <a:prstGeom prst="star8">
              <a:avLst>
                <a:gd name="adj" fmla="val 0"/>
              </a:avLst>
            </a:prstGeom>
            <a:noFill/>
            <a:ln w="38100">
              <a:solidFill>
                <a:schemeClr val="tx2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76412" name="Freeform 284"/>
          <p:cNvSpPr>
            <a:spLocks/>
          </p:cNvSpPr>
          <p:nvPr/>
        </p:nvSpPr>
        <p:spPr bwMode="auto">
          <a:xfrm>
            <a:off x="8534400" y="2514600"/>
            <a:ext cx="203200" cy="406400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112" y="256"/>
              </a:cxn>
              <a:cxn ang="0">
                <a:pos x="0" y="256"/>
              </a:cxn>
              <a:cxn ang="0">
                <a:pos x="128" y="240"/>
              </a:cxn>
            </a:cxnLst>
            <a:rect l="0" t="0" r="r" b="b"/>
            <a:pathLst>
              <a:path w="128" h="256">
                <a:moveTo>
                  <a:pt x="32" y="0"/>
                </a:moveTo>
                <a:lnTo>
                  <a:pt x="112" y="256"/>
                </a:lnTo>
                <a:lnTo>
                  <a:pt x="0" y="256"/>
                </a:lnTo>
                <a:lnTo>
                  <a:pt x="128" y="240"/>
                </a:lnTo>
              </a:path>
            </a:pathLst>
          </a:custGeom>
          <a:noFill/>
          <a:ln w="76200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413" name="Freeform 285"/>
          <p:cNvSpPr>
            <a:spLocks/>
          </p:cNvSpPr>
          <p:nvPr/>
        </p:nvSpPr>
        <p:spPr bwMode="auto">
          <a:xfrm>
            <a:off x="3352800" y="3124200"/>
            <a:ext cx="19050" cy="981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" y="618"/>
              </a:cxn>
            </a:cxnLst>
            <a:rect l="0" t="0" r="r" b="b"/>
            <a:pathLst>
              <a:path w="12" h="618">
                <a:moveTo>
                  <a:pt x="0" y="0"/>
                </a:moveTo>
                <a:lnTo>
                  <a:pt x="12" y="618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415" name="Freeform 287"/>
          <p:cNvSpPr>
            <a:spLocks/>
          </p:cNvSpPr>
          <p:nvPr/>
        </p:nvSpPr>
        <p:spPr bwMode="auto">
          <a:xfrm>
            <a:off x="2747963" y="3962400"/>
            <a:ext cx="279400" cy="33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2" y="96"/>
              </a:cxn>
              <a:cxn ang="0">
                <a:pos x="176" y="208"/>
              </a:cxn>
            </a:cxnLst>
            <a:rect l="0" t="0" r="r" b="b"/>
            <a:pathLst>
              <a:path w="176" h="208">
                <a:moveTo>
                  <a:pt x="0" y="0"/>
                </a:moveTo>
                <a:cubicBezTo>
                  <a:pt x="41" y="30"/>
                  <a:pt x="83" y="61"/>
                  <a:pt x="112" y="96"/>
                </a:cubicBezTo>
                <a:cubicBezTo>
                  <a:pt x="141" y="131"/>
                  <a:pt x="158" y="169"/>
                  <a:pt x="176" y="208"/>
                </a:cubicBezTo>
              </a:path>
            </a:pathLst>
          </a:custGeom>
          <a:noFill/>
          <a:ln w="9525" cap="flat" cmpd="sng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416" name="Freeform 288"/>
          <p:cNvSpPr>
            <a:spLocks/>
          </p:cNvSpPr>
          <p:nvPr/>
        </p:nvSpPr>
        <p:spPr bwMode="auto">
          <a:xfrm>
            <a:off x="2849563" y="3962400"/>
            <a:ext cx="279400" cy="33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2" y="96"/>
              </a:cxn>
              <a:cxn ang="0">
                <a:pos x="176" y="208"/>
              </a:cxn>
            </a:cxnLst>
            <a:rect l="0" t="0" r="r" b="b"/>
            <a:pathLst>
              <a:path w="176" h="208">
                <a:moveTo>
                  <a:pt x="0" y="0"/>
                </a:moveTo>
                <a:cubicBezTo>
                  <a:pt x="41" y="30"/>
                  <a:pt x="83" y="61"/>
                  <a:pt x="112" y="96"/>
                </a:cubicBezTo>
                <a:cubicBezTo>
                  <a:pt x="141" y="131"/>
                  <a:pt x="158" y="169"/>
                  <a:pt x="176" y="208"/>
                </a:cubicBezTo>
              </a:path>
            </a:pathLst>
          </a:custGeom>
          <a:noFill/>
          <a:ln w="9525" cap="flat" cmpd="sng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29" name="Group 289"/>
          <p:cNvGrpSpPr>
            <a:grpSpLocks/>
          </p:cNvGrpSpPr>
          <p:nvPr/>
        </p:nvGrpSpPr>
        <p:grpSpPr bwMode="auto">
          <a:xfrm>
            <a:off x="271463" y="3276600"/>
            <a:ext cx="457200" cy="381000"/>
            <a:chOff x="576" y="3840"/>
            <a:chExt cx="288" cy="240"/>
          </a:xfrm>
        </p:grpSpPr>
        <p:sp>
          <p:nvSpPr>
            <p:cNvPr id="176418" name="Oval 290"/>
            <p:cNvSpPr>
              <a:spLocks noChangeArrowheads="1"/>
            </p:cNvSpPr>
            <p:nvPr/>
          </p:nvSpPr>
          <p:spPr bwMode="auto">
            <a:xfrm>
              <a:off x="576" y="3840"/>
              <a:ext cx="288" cy="144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419" name="AutoShape 291"/>
            <p:cNvSpPr>
              <a:spLocks noChangeArrowheads="1"/>
            </p:cNvSpPr>
            <p:nvPr/>
          </p:nvSpPr>
          <p:spPr bwMode="auto">
            <a:xfrm>
              <a:off x="576" y="3840"/>
              <a:ext cx="288" cy="144"/>
            </a:xfrm>
            <a:prstGeom prst="star8">
              <a:avLst>
                <a:gd name="adj" fmla="val 0"/>
              </a:avLst>
            </a:prstGeom>
            <a:noFill/>
            <a:ln w="28575">
              <a:solidFill>
                <a:schemeClr val="tx2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420" name="Line 292"/>
            <p:cNvSpPr>
              <a:spLocks noChangeShapeType="1"/>
            </p:cNvSpPr>
            <p:nvPr/>
          </p:nvSpPr>
          <p:spPr bwMode="auto">
            <a:xfrm>
              <a:off x="720" y="3936"/>
              <a:ext cx="0" cy="144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76457" name="Text Box 329"/>
          <p:cNvSpPr txBox="1">
            <a:spLocks noChangeArrowheads="1"/>
          </p:cNvSpPr>
          <p:nvPr/>
        </p:nvSpPr>
        <p:spPr bwMode="auto">
          <a:xfrm>
            <a:off x="0" y="111125"/>
            <a:ext cx="9144000" cy="193899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</a:rPr>
              <a:t>Бассейн вмещает 300 м</a:t>
            </a:r>
            <a:r>
              <a:rPr lang="ru-RU" sz="2400" baseline="30000" dirty="0" smtClean="0">
                <a:solidFill>
                  <a:srgbClr val="000000"/>
                </a:solidFill>
              </a:rPr>
              <a:t>3</a:t>
            </a:r>
            <a:r>
              <a:rPr lang="ru-RU" sz="2400" dirty="0" smtClean="0">
                <a:solidFill>
                  <a:srgbClr val="000000"/>
                </a:solidFill>
              </a:rPr>
              <a:t> воды и наполняется двумя трубами. Через первую трубу вода вливается со скоростью 20 м</a:t>
            </a:r>
            <a:r>
              <a:rPr lang="ru-RU" sz="2400" baseline="30000" dirty="0" smtClean="0">
                <a:solidFill>
                  <a:srgbClr val="000000"/>
                </a:solidFill>
              </a:rPr>
              <a:t>3</a:t>
            </a:r>
            <a:r>
              <a:rPr lang="ru-RU" sz="2400" dirty="0" smtClean="0">
                <a:solidFill>
                  <a:srgbClr val="000000"/>
                </a:solidFill>
              </a:rPr>
              <a:t>/ч, а через вторую трубу – со скоростью 30 м</a:t>
            </a:r>
            <a:r>
              <a:rPr lang="ru-RU" sz="2400" baseline="30000" dirty="0" smtClean="0">
                <a:solidFill>
                  <a:srgbClr val="000000"/>
                </a:solidFill>
              </a:rPr>
              <a:t>3</a:t>
            </a:r>
            <a:r>
              <a:rPr lang="ru-RU" sz="2400" dirty="0" smtClean="0">
                <a:solidFill>
                  <a:srgbClr val="000000"/>
                </a:solidFill>
              </a:rPr>
              <a:t>/ч. Сколько кубических метров воды вольется в бассейн за 4 ч? Какой объем при этом останется незаполненным?</a:t>
            </a:r>
          </a:p>
        </p:txBody>
      </p:sp>
      <p:sp>
        <p:nvSpPr>
          <p:cNvPr id="176458" name="Freeform 330"/>
          <p:cNvSpPr>
            <a:spLocks/>
          </p:cNvSpPr>
          <p:nvPr/>
        </p:nvSpPr>
        <p:spPr bwMode="auto">
          <a:xfrm>
            <a:off x="2819400" y="3962400"/>
            <a:ext cx="279400" cy="33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2" y="96"/>
              </a:cxn>
              <a:cxn ang="0">
                <a:pos x="176" y="208"/>
              </a:cxn>
            </a:cxnLst>
            <a:rect l="0" t="0" r="r" b="b"/>
            <a:pathLst>
              <a:path w="176" h="208">
                <a:moveTo>
                  <a:pt x="0" y="0"/>
                </a:moveTo>
                <a:cubicBezTo>
                  <a:pt x="41" y="30"/>
                  <a:pt x="83" y="61"/>
                  <a:pt x="112" y="96"/>
                </a:cubicBezTo>
                <a:cubicBezTo>
                  <a:pt x="141" y="131"/>
                  <a:pt x="158" y="169"/>
                  <a:pt x="176" y="208"/>
                </a:cubicBezTo>
              </a:path>
            </a:pathLst>
          </a:custGeom>
          <a:noFill/>
          <a:ln w="9525" cap="flat" cmpd="sng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459" name="Freeform 331"/>
          <p:cNvSpPr>
            <a:spLocks/>
          </p:cNvSpPr>
          <p:nvPr/>
        </p:nvSpPr>
        <p:spPr bwMode="auto">
          <a:xfrm>
            <a:off x="2743200" y="3962400"/>
            <a:ext cx="279400" cy="33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2" y="96"/>
              </a:cxn>
              <a:cxn ang="0">
                <a:pos x="176" y="208"/>
              </a:cxn>
            </a:cxnLst>
            <a:rect l="0" t="0" r="r" b="b"/>
            <a:pathLst>
              <a:path w="176" h="208">
                <a:moveTo>
                  <a:pt x="0" y="0"/>
                </a:moveTo>
                <a:cubicBezTo>
                  <a:pt x="41" y="30"/>
                  <a:pt x="83" y="61"/>
                  <a:pt x="112" y="96"/>
                </a:cubicBezTo>
                <a:cubicBezTo>
                  <a:pt x="141" y="131"/>
                  <a:pt x="158" y="169"/>
                  <a:pt x="176" y="208"/>
                </a:cubicBezTo>
              </a:path>
            </a:pathLst>
          </a:custGeom>
          <a:noFill/>
          <a:ln w="9525" cap="flat" cmpd="sng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460" name="Freeform 332"/>
          <p:cNvSpPr>
            <a:spLocks/>
          </p:cNvSpPr>
          <p:nvPr/>
        </p:nvSpPr>
        <p:spPr bwMode="auto">
          <a:xfrm>
            <a:off x="2814638" y="3962400"/>
            <a:ext cx="279400" cy="33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2" y="96"/>
              </a:cxn>
              <a:cxn ang="0">
                <a:pos x="176" y="208"/>
              </a:cxn>
            </a:cxnLst>
            <a:rect l="0" t="0" r="r" b="b"/>
            <a:pathLst>
              <a:path w="176" h="208">
                <a:moveTo>
                  <a:pt x="0" y="0"/>
                </a:moveTo>
                <a:cubicBezTo>
                  <a:pt x="41" y="30"/>
                  <a:pt x="83" y="61"/>
                  <a:pt x="112" y="96"/>
                </a:cubicBezTo>
                <a:cubicBezTo>
                  <a:pt x="141" y="131"/>
                  <a:pt x="158" y="169"/>
                  <a:pt x="176" y="208"/>
                </a:cubicBezTo>
              </a:path>
            </a:pathLst>
          </a:custGeom>
          <a:noFill/>
          <a:ln w="9525" cap="flat" cmpd="sng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462" name="AutoShape 33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172200"/>
            <a:ext cx="533400" cy="5334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463" name="Rectangle 335"/>
          <p:cNvSpPr>
            <a:spLocks noChangeArrowheads="1"/>
          </p:cNvSpPr>
          <p:nvPr/>
        </p:nvSpPr>
        <p:spPr bwMode="auto">
          <a:xfrm>
            <a:off x="4343400" y="3276600"/>
            <a:ext cx="14208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300 м</a:t>
            </a:r>
            <a:r>
              <a:rPr lang="ru-RU" sz="3200" b="1" baseline="30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176464" name="Rectangle 336"/>
          <p:cNvSpPr>
            <a:spLocks noChangeArrowheads="1"/>
          </p:cNvSpPr>
          <p:nvPr/>
        </p:nvSpPr>
        <p:spPr bwMode="auto">
          <a:xfrm>
            <a:off x="762000" y="2971800"/>
            <a:ext cx="15446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 м</a:t>
            </a:r>
            <a:r>
              <a:rPr lang="ru-RU" sz="3200" b="1" baseline="30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/ч</a:t>
            </a:r>
            <a:endParaRPr lang="ru-RU" sz="3200" b="1" baseline="3000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6467" name="Rectangle 339"/>
          <p:cNvSpPr>
            <a:spLocks noChangeArrowheads="1"/>
          </p:cNvSpPr>
          <p:nvPr/>
        </p:nvSpPr>
        <p:spPr bwMode="auto">
          <a:xfrm>
            <a:off x="6858000" y="2286000"/>
            <a:ext cx="15446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30 м</a:t>
            </a:r>
            <a:r>
              <a:rPr lang="ru-RU" sz="3200" b="1" baseline="30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/ч</a:t>
            </a:r>
            <a:endParaRPr lang="ru-RU" sz="3200" b="1" baseline="3000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6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6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6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6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76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" fill="hold"/>
                                        <p:tgtEl>
                                          <p:spTgt spid="1763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21" dur="50" fill="hold"/>
                                        <p:tgtEl>
                                          <p:spTgt spid="1763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22" dur="50" fill="hold"/>
                                        <p:tgtEl>
                                          <p:spTgt spid="1763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" fill="hold"/>
                                        <p:tgtEl>
                                          <p:spTgt spid="1763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4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63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63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763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63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" fill="hold"/>
                                        <p:tgtEl>
                                          <p:spTgt spid="1763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31" dur="50" fill="hold"/>
                                        <p:tgtEl>
                                          <p:spTgt spid="1763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32" dur="50" fill="hold"/>
                                        <p:tgtEl>
                                          <p:spTgt spid="1763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" fill="hold"/>
                                        <p:tgtEl>
                                          <p:spTgt spid="1763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4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63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63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763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63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500" fill="hold"/>
                                        <p:tgtEl>
                                          <p:spTgt spid="17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500" fill="hold"/>
                                        <p:tgtEl>
                                          <p:spTgt spid="17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500" fill="hold"/>
                                        <p:tgtEl>
                                          <p:spTgt spid="17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500" fill="hold"/>
                                        <p:tgtEl>
                                          <p:spTgt spid="17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4444E-6 L 0.00069 -0.11944 " pathEditMode="relative" rAng="0" ptsTypes="AA">
                                      <p:cBhvr>
                                        <p:cTn id="48" dur="5000" fill="hold"/>
                                        <p:tgtEl>
                                          <p:spTgt spid="176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6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6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7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76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76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76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76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76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76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76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6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76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76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76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76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76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76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7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241" grpId="0" animBg="1"/>
      <p:bldP spid="176382" grpId="0" animBg="1"/>
      <p:bldP spid="176383" grpId="0" animBg="1"/>
      <p:bldP spid="176384" grpId="0" animBg="1"/>
      <p:bldP spid="176384" grpId="1" animBg="1"/>
      <p:bldP spid="176385" grpId="0" animBg="1"/>
      <p:bldP spid="176385" grpId="1" animBg="1"/>
      <p:bldP spid="176386" grpId="0" animBg="1"/>
      <p:bldP spid="176387" grpId="0" animBg="1"/>
      <p:bldP spid="176388" grpId="0" animBg="1"/>
      <p:bldP spid="176389" grpId="0" animBg="1"/>
      <p:bldP spid="176390" grpId="0" animBg="1"/>
      <p:bldP spid="176390" grpId="1" animBg="1"/>
      <p:bldP spid="176397" grpId="0" animBg="1"/>
      <p:bldP spid="176397" grpId="1" animBg="1"/>
      <p:bldP spid="176398" grpId="0" animBg="1"/>
      <p:bldP spid="176399" grpId="0" animBg="1"/>
      <p:bldP spid="176415" grpId="0" animBg="1"/>
      <p:bldP spid="176416" grpId="0" animBg="1"/>
      <p:bldP spid="176458" grpId="0" animBg="1"/>
      <p:bldP spid="176459" grpId="0" animBg="1"/>
      <p:bldP spid="176460" grpId="0" animBg="1"/>
      <p:bldP spid="176463" grpId="0"/>
      <p:bldP spid="176464" grpId="0"/>
      <p:bldP spid="1764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180975" y="4365625"/>
            <a:ext cx="9324975" cy="2492375"/>
            <a:chOff x="-83" y="3456"/>
            <a:chExt cx="5843" cy="105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-48" y="3456"/>
              <a:ext cx="5806" cy="145"/>
              <a:chOff x="-48" y="3456"/>
              <a:chExt cx="5806" cy="145"/>
            </a:xfrm>
          </p:grpSpPr>
          <p:sp>
            <p:nvSpPr>
              <p:cNvPr id="109572" name="Freeform 4"/>
              <p:cNvSpPr>
                <a:spLocks/>
              </p:cNvSpPr>
              <p:nvPr/>
            </p:nvSpPr>
            <p:spPr bwMode="auto">
              <a:xfrm rot="27553" flipH="1">
                <a:off x="-48" y="3456"/>
                <a:ext cx="1464" cy="111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556" y="99"/>
                  </a:cxn>
                  <a:cxn ang="0">
                    <a:pos x="1010" y="442"/>
                  </a:cxn>
                  <a:cxn ang="0">
                    <a:pos x="697" y="301"/>
                  </a:cxn>
                  <a:cxn ang="0">
                    <a:pos x="455" y="594"/>
                  </a:cxn>
                  <a:cxn ang="0">
                    <a:pos x="727" y="877"/>
                  </a:cxn>
                  <a:cxn ang="0">
                    <a:pos x="1071" y="675"/>
                  </a:cxn>
                  <a:cxn ang="0">
                    <a:pos x="1263" y="311"/>
                  </a:cxn>
                  <a:cxn ang="0">
                    <a:pos x="1627" y="79"/>
                  </a:cxn>
                  <a:cxn ang="0">
                    <a:pos x="1940" y="372"/>
                  </a:cxn>
                  <a:cxn ang="0">
                    <a:pos x="1667" y="281"/>
                  </a:cxn>
                  <a:cxn ang="0">
                    <a:pos x="1485" y="594"/>
                  </a:cxn>
                  <a:cxn ang="0">
                    <a:pos x="1738" y="907"/>
                  </a:cxn>
                  <a:cxn ang="0">
                    <a:pos x="2112" y="715"/>
                  </a:cxn>
                  <a:cxn ang="0">
                    <a:pos x="2213" y="392"/>
                  </a:cxn>
                  <a:cxn ang="0">
                    <a:pos x="2546" y="58"/>
                  </a:cxn>
                  <a:cxn ang="0">
                    <a:pos x="2910" y="382"/>
                  </a:cxn>
                  <a:cxn ang="0">
                    <a:pos x="2607" y="301"/>
                  </a:cxn>
                  <a:cxn ang="0">
                    <a:pos x="2465" y="584"/>
                  </a:cxn>
                  <a:cxn ang="0">
                    <a:pos x="2496" y="756"/>
                  </a:cxn>
                  <a:cxn ang="0">
                    <a:pos x="2839" y="897"/>
                  </a:cxn>
                  <a:cxn ang="0">
                    <a:pos x="3052" y="766"/>
                  </a:cxn>
                  <a:cxn ang="0">
                    <a:pos x="3102" y="614"/>
                  </a:cxn>
                  <a:cxn ang="0">
                    <a:pos x="3183" y="402"/>
                  </a:cxn>
                  <a:cxn ang="0">
                    <a:pos x="3294" y="169"/>
                  </a:cxn>
                  <a:cxn ang="0">
                    <a:pos x="3486" y="48"/>
                  </a:cxn>
                  <a:cxn ang="0">
                    <a:pos x="3708" y="109"/>
                  </a:cxn>
                  <a:cxn ang="0">
                    <a:pos x="3900" y="372"/>
                  </a:cxn>
                  <a:cxn ang="0">
                    <a:pos x="3567" y="240"/>
                  </a:cxn>
                  <a:cxn ang="0">
                    <a:pos x="3456" y="483"/>
                  </a:cxn>
                  <a:cxn ang="0">
                    <a:pos x="3425" y="604"/>
                  </a:cxn>
                  <a:cxn ang="0">
                    <a:pos x="3476" y="756"/>
                  </a:cxn>
                  <a:cxn ang="0">
                    <a:pos x="3587" y="826"/>
                  </a:cxn>
                  <a:cxn ang="0">
                    <a:pos x="3729" y="857"/>
                  </a:cxn>
                  <a:cxn ang="0">
                    <a:pos x="3900" y="796"/>
                  </a:cxn>
                  <a:cxn ang="0">
                    <a:pos x="4133" y="584"/>
                  </a:cxn>
                  <a:cxn ang="0">
                    <a:pos x="4173" y="422"/>
                  </a:cxn>
                  <a:cxn ang="0">
                    <a:pos x="4436" y="18"/>
                  </a:cxn>
                  <a:cxn ang="0">
                    <a:pos x="4871" y="311"/>
                  </a:cxn>
                  <a:cxn ang="0">
                    <a:pos x="4567" y="240"/>
                  </a:cxn>
                  <a:cxn ang="0">
                    <a:pos x="4416" y="503"/>
                  </a:cxn>
                  <a:cxn ang="0">
                    <a:pos x="4416" y="725"/>
                  </a:cxn>
                  <a:cxn ang="0">
                    <a:pos x="4588" y="826"/>
                  </a:cxn>
                  <a:cxn ang="0">
                    <a:pos x="4891" y="867"/>
                  </a:cxn>
                  <a:cxn ang="0">
                    <a:pos x="5073" y="604"/>
                  </a:cxn>
                  <a:cxn ang="0">
                    <a:pos x="5153" y="372"/>
                  </a:cxn>
                  <a:cxn ang="0">
                    <a:pos x="5295" y="129"/>
                  </a:cxn>
                  <a:cxn ang="0">
                    <a:pos x="5497" y="58"/>
                  </a:cxn>
                  <a:cxn ang="0">
                    <a:pos x="5740" y="190"/>
                  </a:cxn>
                  <a:cxn ang="0">
                    <a:pos x="5810" y="442"/>
                  </a:cxn>
                  <a:cxn ang="0">
                    <a:pos x="5578" y="240"/>
                  </a:cxn>
                  <a:cxn ang="0">
                    <a:pos x="5366" y="553"/>
                  </a:cxn>
                  <a:cxn ang="0">
                    <a:pos x="5416" y="725"/>
                  </a:cxn>
                  <a:cxn ang="0">
                    <a:pos x="5537" y="836"/>
                  </a:cxn>
                  <a:cxn ang="0">
                    <a:pos x="5719" y="867"/>
                  </a:cxn>
                  <a:cxn ang="0">
                    <a:pos x="5750" y="766"/>
                  </a:cxn>
                </a:cxnLst>
                <a:rect l="0" t="0" r="r" b="b"/>
                <a:pathLst>
                  <a:path w="5837" h="927">
                    <a:moveTo>
                      <a:pt x="0" y="816"/>
                    </a:moveTo>
                    <a:cubicBezTo>
                      <a:pt x="194" y="488"/>
                      <a:pt x="388" y="161"/>
                      <a:pt x="556" y="99"/>
                    </a:cubicBezTo>
                    <a:cubicBezTo>
                      <a:pt x="724" y="37"/>
                      <a:pt x="987" y="408"/>
                      <a:pt x="1010" y="442"/>
                    </a:cubicBezTo>
                    <a:cubicBezTo>
                      <a:pt x="1033" y="476"/>
                      <a:pt x="790" y="276"/>
                      <a:pt x="697" y="301"/>
                    </a:cubicBezTo>
                    <a:cubicBezTo>
                      <a:pt x="604" y="326"/>
                      <a:pt x="450" y="498"/>
                      <a:pt x="455" y="594"/>
                    </a:cubicBezTo>
                    <a:cubicBezTo>
                      <a:pt x="460" y="690"/>
                      <a:pt x="624" y="864"/>
                      <a:pt x="727" y="877"/>
                    </a:cubicBezTo>
                    <a:cubicBezTo>
                      <a:pt x="830" y="890"/>
                      <a:pt x="982" y="769"/>
                      <a:pt x="1071" y="675"/>
                    </a:cubicBezTo>
                    <a:cubicBezTo>
                      <a:pt x="1160" y="581"/>
                      <a:pt x="1170" y="410"/>
                      <a:pt x="1263" y="311"/>
                    </a:cubicBezTo>
                    <a:cubicBezTo>
                      <a:pt x="1356" y="212"/>
                      <a:pt x="1514" y="69"/>
                      <a:pt x="1627" y="79"/>
                    </a:cubicBezTo>
                    <a:cubicBezTo>
                      <a:pt x="1740" y="89"/>
                      <a:pt x="1933" y="338"/>
                      <a:pt x="1940" y="372"/>
                    </a:cubicBezTo>
                    <a:cubicBezTo>
                      <a:pt x="1947" y="406"/>
                      <a:pt x="1743" y="244"/>
                      <a:pt x="1667" y="281"/>
                    </a:cubicBezTo>
                    <a:cubicBezTo>
                      <a:pt x="1591" y="318"/>
                      <a:pt x="1473" y="490"/>
                      <a:pt x="1485" y="594"/>
                    </a:cubicBezTo>
                    <a:cubicBezTo>
                      <a:pt x="1497" y="698"/>
                      <a:pt x="1634" y="887"/>
                      <a:pt x="1738" y="907"/>
                    </a:cubicBezTo>
                    <a:cubicBezTo>
                      <a:pt x="1842" y="927"/>
                      <a:pt x="2033" y="801"/>
                      <a:pt x="2112" y="715"/>
                    </a:cubicBezTo>
                    <a:cubicBezTo>
                      <a:pt x="2191" y="629"/>
                      <a:pt x="2141" y="502"/>
                      <a:pt x="2213" y="392"/>
                    </a:cubicBezTo>
                    <a:cubicBezTo>
                      <a:pt x="2285" y="282"/>
                      <a:pt x="2430" y="60"/>
                      <a:pt x="2546" y="58"/>
                    </a:cubicBezTo>
                    <a:cubicBezTo>
                      <a:pt x="2662" y="56"/>
                      <a:pt x="2900" y="342"/>
                      <a:pt x="2910" y="382"/>
                    </a:cubicBezTo>
                    <a:cubicBezTo>
                      <a:pt x="2920" y="422"/>
                      <a:pt x="2681" y="267"/>
                      <a:pt x="2607" y="301"/>
                    </a:cubicBezTo>
                    <a:cubicBezTo>
                      <a:pt x="2533" y="335"/>
                      <a:pt x="2483" y="508"/>
                      <a:pt x="2465" y="584"/>
                    </a:cubicBezTo>
                    <a:cubicBezTo>
                      <a:pt x="2447" y="660"/>
                      <a:pt x="2434" y="704"/>
                      <a:pt x="2496" y="756"/>
                    </a:cubicBezTo>
                    <a:cubicBezTo>
                      <a:pt x="2558" y="808"/>
                      <a:pt x="2746" y="895"/>
                      <a:pt x="2839" y="897"/>
                    </a:cubicBezTo>
                    <a:cubicBezTo>
                      <a:pt x="2932" y="899"/>
                      <a:pt x="3008" y="813"/>
                      <a:pt x="3052" y="766"/>
                    </a:cubicBezTo>
                    <a:cubicBezTo>
                      <a:pt x="3096" y="719"/>
                      <a:pt x="3080" y="675"/>
                      <a:pt x="3102" y="614"/>
                    </a:cubicBezTo>
                    <a:cubicBezTo>
                      <a:pt x="3124" y="553"/>
                      <a:pt x="3151" y="476"/>
                      <a:pt x="3183" y="402"/>
                    </a:cubicBezTo>
                    <a:cubicBezTo>
                      <a:pt x="3215" y="328"/>
                      <a:pt x="3244" y="228"/>
                      <a:pt x="3294" y="169"/>
                    </a:cubicBezTo>
                    <a:cubicBezTo>
                      <a:pt x="3344" y="110"/>
                      <a:pt x="3417" y="58"/>
                      <a:pt x="3486" y="48"/>
                    </a:cubicBezTo>
                    <a:cubicBezTo>
                      <a:pt x="3555" y="38"/>
                      <a:pt x="3639" y="55"/>
                      <a:pt x="3708" y="109"/>
                    </a:cubicBezTo>
                    <a:cubicBezTo>
                      <a:pt x="3777" y="163"/>
                      <a:pt x="3923" y="350"/>
                      <a:pt x="3900" y="372"/>
                    </a:cubicBezTo>
                    <a:cubicBezTo>
                      <a:pt x="3877" y="394"/>
                      <a:pt x="3641" y="222"/>
                      <a:pt x="3567" y="240"/>
                    </a:cubicBezTo>
                    <a:cubicBezTo>
                      <a:pt x="3493" y="258"/>
                      <a:pt x="3480" y="422"/>
                      <a:pt x="3456" y="483"/>
                    </a:cubicBezTo>
                    <a:cubicBezTo>
                      <a:pt x="3432" y="544"/>
                      <a:pt x="3422" y="559"/>
                      <a:pt x="3425" y="604"/>
                    </a:cubicBezTo>
                    <a:cubicBezTo>
                      <a:pt x="3428" y="649"/>
                      <a:pt x="3449" y="719"/>
                      <a:pt x="3476" y="756"/>
                    </a:cubicBezTo>
                    <a:cubicBezTo>
                      <a:pt x="3503" y="793"/>
                      <a:pt x="3545" y="809"/>
                      <a:pt x="3587" y="826"/>
                    </a:cubicBezTo>
                    <a:cubicBezTo>
                      <a:pt x="3629" y="843"/>
                      <a:pt x="3677" y="862"/>
                      <a:pt x="3729" y="857"/>
                    </a:cubicBezTo>
                    <a:cubicBezTo>
                      <a:pt x="3781" y="852"/>
                      <a:pt x="3833" y="841"/>
                      <a:pt x="3900" y="796"/>
                    </a:cubicBezTo>
                    <a:cubicBezTo>
                      <a:pt x="3967" y="751"/>
                      <a:pt x="4087" y="646"/>
                      <a:pt x="4133" y="584"/>
                    </a:cubicBezTo>
                    <a:cubicBezTo>
                      <a:pt x="4179" y="522"/>
                      <a:pt x="4123" y="516"/>
                      <a:pt x="4173" y="422"/>
                    </a:cubicBezTo>
                    <a:cubicBezTo>
                      <a:pt x="4223" y="328"/>
                      <a:pt x="4320" y="36"/>
                      <a:pt x="4436" y="18"/>
                    </a:cubicBezTo>
                    <a:cubicBezTo>
                      <a:pt x="4552" y="0"/>
                      <a:pt x="4849" y="274"/>
                      <a:pt x="4871" y="311"/>
                    </a:cubicBezTo>
                    <a:cubicBezTo>
                      <a:pt x="4893" y="348"/>
                      <a:pt x="4643" y="208"/>
                      <a:pt x="4567" y="240"/>
                    </a:cubicBezTo>
                    <a:cubicBezTo>
                      <a:pt x="4491" y="272"/>
                      <a:pt x="4441" y="422"/>
                      <a:pt x="4416" y="503"/>
                    </a:cubicBezTo>
                    <a:cubicBezTo>
                      <a:pt x="4391" y="584"/>
                      <a:pt x="4387" y="671"/>
                      <a:pt x="4416" y="725"/>
                    </a:cubicBezTo>
                    <a:cubicBezTo>
                      <a:pt x="4445" y="779"/>
                      <a:pt x="4509" y="802"/>
                      <a:pt x="4588" y="826"/>
                    </a:cubicBezTo>
                    <a:cubicBezTo>
                      <a:pt x="4667" y="850"/>
                      <a:pt x="4810" y="904"/>
                      <a:pt x="4891" y="867"/>
                    </a:cubicBezTo>
                    <a:cubicBezTo>
                      <a:pt x="4972" y="830"/>
                      <a:pt x="5029" y="686"/>
                      <a:pt x="5073" y="604"/>
                    </a:cubicBezTo>
                    <a:cubicBezTo>
                      <a:pt x="5117" y="522"/>
                      <a:pt x="5116" y="451"/>
                      <a:pt x="5153" y="372"/>
                    </a:cubicBezTo>
                    <a:cubicBezTo>
                      <a:pt x="5190" y="293"/>
                      <a:pt x="5238" y="181"/>
                      <a:pt x="5295" y="129"/>
                    </a:cubicBezTo>
                    <a:cubicBezTo>
                      <a:pt x="5352" y="77"/>
                      <a:pt x="5423" y="48"/>
                      <a:pt x="5497" y="58"/>
                    </a:cubicBezTo>
                    <a:cubicBezTo>
                      <a:pt x="5571" y="68"/>
                      <a:pt x="5688" y="126"/>
                      <a:pt x="5740" y="190"/>
                    </a:cubicBezTo>
                    <a:cubicBezTo>
                      <a:pt x="5792" y="254"/>
                      <a:pt x="5837" y="434"/>
                      <a:pt x="5810" y="442"/>
                    </a:cubicBezTo>
                    <a:cubicBezTo>
                      <a:pt x="5783" y="450"/>
                      <a:pt x="5652" y="222"/>
                      <a:pt x="5578" y="240"/>
                    </a:cubicBezTo>
                    <a:cubicBezTo>
                      <a:pt x="5504" y="258"/>
                      <a:pt x="5393" y="472"/>
                      <a:pt x="5366" y="553"/>
                    </a:cubicBezTo>
                    <a:cubicBezTo>
                      <a:pt x="5339" y="634"/>
                      <a:pt x="5388" y="678"/>
                      <a:pt x="5416" y="725"/>
                    </a:cubicBezTo>
                    <a:cubicBezTo>
                      <a:pt x="5444" y="772"/>
                      <a:pt x="5487" y="812"/>
                      <a:pt x="5537" y="836"/>
                    </a:cubicBezTo>
                    <a:cubicBezTo>
                      <a:pt x="5587" y="860"/>
                      <a:pt x="5684" y="879"/>
                      <a:pt x="5719" y="867"/>
                    </a:cubicBezTo>
                    <a:cubicBezTo>
                      <a:pt x="5754" y="855"/>
                      <a:pt x="5743" y="781"/>
                      <a:pt x="5750" y="766"/>
                    </a:cubicBezTo>
                  </a:path>
                </a:pathLst>
              </a:custGeom>
              <a:gradFill rotWithShape="1">
                <a:gsLst>
                  <a:gs pos="0">
                    <a:srgbClr val="66FFFF"/>
                  </a:gs>
                  <a:gs pos="50000">
                    <a:srgbClr val="33CCFF"/>
                  </a:gs>
                  <a:gs pos="100000">
                    <a:srgbClr val="66FFFF"/>
                  </a:gs>
                </a:gsLst>
                <a:lin ang="18900000" scaled="1"/>
              </a:gradFill>
              <a:ln w="38100" cap="flat" cmpd="sng">
                <a:solidFill>
                  <a:srgbClr val="3399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73" name="Freeform 5"/>
              <p:cNvSpPr>
                <a:spLocks/>
              </p:cNvSpPr>
              <p:nvPr/>
            </p:nvSpPr>
            <p:spPr bwMode="auto">
              <a:xfrm rot="27553" flipH="1">
                <a:off x="1402" y="3467"/>
                <a:ext cx="1464" cy="111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556" y="99"/>
                  </a:cxn>
                  <a:cxn ang="0">
                    <a:pos x="1010" y="442"/>
                  </a:cxn>
                  <a:cxn ang="0">
                    <a:pos x="697" y="301"/>
                  </a:cxn>
                  <a:cxn ang="0">
                    <a:pos x="455" y="594"/>
                  </a:cxn>
                  <a:cxn ang="0">
                    <a:pos x="727" y="877"/>
                  </a:cxn>
                  <a:cxn ang="0">
                    <a:pos x="1071" y="675"/>
                  </a:cxn>
                  <a:cxn ang="0">
                    <a:pos x="1263" y="311"/>
                  </a:cxn>
                  <a:cxn ang="0">
                    <a:pos x="1627" y="79"/>
                  </a:cxn>
                  <a:cxn ang="0">
                    <a:pos x="1940" y="372"/>
                  </a:cxn>
                  <a:cxn ang="0">
                    <a:pos x="1667" y="281"/>
                  </a:cxn>
                  <a:cxn ang="0">
                    <a:pos x="1485" y="594"/>
                  </a:cxn>
                  <a:cxn ang="0">
                    <a:pos x="1738" y="907"/>
                  </a:cxn>
                  <a:cxn ang="0">
                    <a:pos x="2112" y="715"/>
                  </a:cxn>
                  <a:cxn ang="0">
                    <a:pos x="2213" y="392"/>
                  </a:cxn>
                  <a:cxn ang="0">
                    <a:pos x="2546" y="58"/>
                  </a:cxn>
                  <a:cxn ang="0">
                    <a:pos x="2910" y="382"/>
                  </a:cxn>
                  <a:cxn ang="0">
                    <a:pos x="2607" y="301"/>
                  </a:cxn>
                  <a:cxn ang="0">
                    <a:pos x="2465" y="584"/>
                  </a:cxn>
                  <a:cxn ang="0">
                    <a:pos x="2496" y="756"/>
                  </a:cxn>
                  <a:cxn ang="0">
                    <a:pos x="2839" y="897"/>
                  </a:cxn>
                  <a:cxn ang="0">
                    <a:pos x="3052" y="766"/>
                  </a:cxn>
                  <a:cxn ang="0">
                    <a:pos x="3102" y="614"/>
                  </a:cxn>
                  <a:cxn ang="0">
                    <a:pos x="3183" y="402"/>
                  </a:cxn>
                  <a:cxn ang="0">
                    <a:pos x="3294" y="169"/>
                  </a:cxn>
                  <a:cxn ang="0">
                    <a:pos x="3486" y="48"/>
                  </a:cxn>
                  <a:cxn ang="0">
                    <a:pos x="3708" y="109"/>
                  </a:cxn>
                  <a:cxn ang="0">
                    <a:pos x="3900" y="372"/>
                  </a:cxn>
                  <a:cxn ang="0">
                    <a:pos x="3567" y="240"/>
                  </a:cxn>
                  <a:cxn ang="0">
                    <a:pos x="3456" y="483"/>
                  </a:cxn>
                  <a:cxn ang="0">
                    <a:pos x="3425" y="604"/>
                  </a:cxn>
                  <a:cxn ang="0">
                    <a:pos x="3476" y="756"/>
                  </a:cxn>
                  <a:cxn ang="0">
                    <a:pos x="3587" y="826"/>
                  </a:cxn>
                  <a:cxn ang="0">
                    <a:pos x="3729" y="857"/>
                  </a:cxn>
                  <a:cxn ang="0">
                    <a:pos x="3900" y="796"/>
                  </a:cxn>
                  <a:cxn ang="0">
                    <a:pos x="4133" y="584"/>
                  </a:cxn>
                  <a:cxn ang="0">
                    <a:pos x="4173" y="422"/>
                  </a:cxn>
                  <a:cxn ang="0">
                    <a:pos x="4436" y="18"/>
                  </a:cxn>
                  <a:cxn ang="0">
                    <a:pos x="4871" y="311"/>
                  </a:cxn>
                  <a:cxn ang="0">
                    <a:pos x="4567" y="240"/>
                  </a:cxn>
                  <a:cxn ang="0">
                    <a:pos x="4416" y="503"/>
                  </a:cxn>
                  <a:cxn ang="0">
                    <a:pos x="4416" y="725"/>
                  </a:cxn>
                  <a:cxn ang="0">
                    <a:pos x="4588" y="826"/>
                  </a:cxn>
                  <a:cxn ang="0">
                    <a:pos x="4891" y="867"/>
                  </a:cxn>
                  <a:cxn ang="0">
                    <a:pos x="5073" y="604"/>
                  </a:cxn>
                  <a:cxn ang="0">
                    <a:pos x="5153" y="372"/>
                  </a:cxn>
                  <a:cxn ang="0">
                    <a:pos x="5295" y="129"/>
                  </a:cxn>
                  <a:cxn ang="0">
                    <a:pos x="5497" y="58"/>
                  </a:cxn>
                  <a:cxn ang="0">
                    <a:pos x="5740" y="190"/>
                  </a:cxn>
                  <a:cxn ang="0">
                    <a:pos x="5810" y="442"/>
                  </a:cxn>
                  <a:cxn ang="0">
                    <a:pos x="5578" y="240"/>
                  </a:cxn>
                  <a:cxn ang="0">
                    <a:pos x="5366" y="553"/>
                  </a:cxn>
                  <a:cxn ang="0">
                    <a:pos x="5416" y="725"/>
                  </a:cxn>
                  <a:cxn ang="0">
                    <a:pos x="5537" y="836"/>
                  </a:cxn>
                  <a:cxn ang="0">
                    <a:pos x="5719" y="867"/>
                  </a:cxn>
                  <a:cxn ang="0">
                    <a:pos x="5750" y="766"/>
                  </a:cxn>
                </a:cxnLst>
                <a:rect l="0" t="0" r="r" b="b"/>
                <a:pathLst>
                  <a:path w="5837" h="927">
                    <a:moveTo>
                      <a:pt x="0" y="816"/>
                    </a:moveTo>
                    <a:cubicBezTo>
                      <a:pt x="194" y="488"/>
                      <a:pt x="388" y="161"/>
                      <a:pt x="556" y="99"/>
                    </a:cubicBezTo>
                    <a:cubicBezTo>
                      <a:pt x="724" y="37"/>
                      <a:pt x="987" y="408"/>
                      <a:pt x="1010" y="442"/>
                    </a:cubicBezTo>
                    <a:cubicBezTo>
                      <a:pt x="1033" y="476"/>
                      <a:pt x="790" y="276"/>
                      <a:pt x="697" y="301"/>
                    </a:cubicBezTo>
                    <a:cubicBezTo>
                      <a:pt x="604" y="326"/>
                      <a:pt x="450" y="498"/>
                      <a:pt x="455" y="594"/>
                    </a:cubicBezTo>
                    <a:cubicBezTo>
                      <a:pt x="460" y="690"/>
                      <a:pt x="624" y="864"/>
                      <a:pt x="727" y="877"/>
                    </a:cubicBezTo>
                    <a:cubicBezTo>
                      <a:pt x="830" y="890"/>
                      <a:pt x="982" y="769"/>
                      <a:pt x="1071" y="675"/>
                    </a:cubicBezTo>
                    <a:cubicBezTo>
                      <a:pt x="1160" y="581"/>
                      <a:pt x="1170" y="410"/>
                      <a:pt x="1263" y="311"/>
                    </a:cubicBezTo>
                    <a:cubicBezTo>
                      <a:pt x="1356" y="212"/>
                      <a:pt x="1514" y="69"/>
                      <a:pt x="1627" y="79"/>
                    </a:cubicBezTo>
                    <a:cubicBezTo>
                      <a:pt x="1740" y="89"/>
                      <a:pt x="1933" y="338"/>
                      <a:pt x="1940" y="372"/>
                    </a:cubicBezTo>
                    <a:cubicBezTo>
                      <a:pt x="1947" y="406"/>
                      <a:pt x="1743" y="244"/>
                      <a:pt x="1667" y="281"/>
                    </a:cubicBezTo>
                    <a:cubicBezTo>
                      <a:pt x="1591" y="318"/>
                      <a:pt x="1473" y="490"/>
                      <a:pt x="1485" y="594"/>
                    </a:cubicBezTo>
                    <a:cubicBezTo>
                      <a:pt x="1497" y="698"/>
                      <a:pt x="1634" y="887"/>
                      <a:pt x="1738" y="907"/>
                    </a:cubicBezTo>
                    <a:cubicBezTo>
                      <a:pt x="1842" y="927"/>
                      <a:pt x="2033" y="801"/>
                      <a:pt x="2112" y="715"/>
                    </a:cubicBezTo>
                    <a:cubicBezTo>
                      <a:pt x="2191" y="629"/>
                      <a:pt x="2141" y="502"/>
                      <a:pt x="2213" y="392"/>
                    </a:cubicBezTo>
                    <a:cubicBezTo>
                      <a:pt x="2285" y="282"/>
                      <a:pt x="2430" y="60"/>
                      <a:pt x="2546" y="58"/>
                    </a:cubicBezTo>
                    <a:cubicBezTo>
                      <a:pt x="2662" y="56"/>
                      <a:pt x="2900" y="342"/>
                      <a:pt x="2910" y="382"/>
                    </a:cubicBezTo>
                    <a:cubicBezTo>
                      <a:pt x="2920" y="422"/>
                      <a:pt x="2681" y="267"/>
                      <a:pt x="2607" y="301"/>
                    </a:cubicBezTo>
                    <a:cubicBezTo>
                      <a:pt x="2533" y="335"/>
                      <a:pt x="2483" y="508"/>
                      <a:pt x="2465" y="584"/>
                    </a:cubicBezTo>
                    <a:cubicBezTo>
                      <a:pt x="2447" y="660"/>
                      <a:pt x="2434" y="704"/>
                      <a:pt x="2496" y="756"/>
                    </a:cubicBezTo>
                    <a:cubicBezTo>
                      <a:pt x="2558" y="808"/>
                      <a:pt x="2746" y="895"/>
                      <a:pt x="2839" y="897"/>
                    </a:cubicBezTo>
                    <a:cubicBezTo>
                      <a:pt x="2932" y="899"/>
                      <a:pt x="3008" y="813"/>
                      <a:pt x="3052" y="766"/>
                    </a:cubicBezTo>
                    <a:cubicBezTo>
                      <a:pt x="3096" y="719"/>
                      <a:pt x="3080" y="675"/>
                      <a:pt x="3102" y="614"/>
                    </a:cubicBezTo>
                    <a:cubicBezTo>
                      <a:pt x="3124" y="553"/>
                      <a:pt x="3151" y="476"/>
                      <a:pt x="3183" y="402"/>
                    </a:cubicBezTo>
                    <a:cubicBezTo>
                      <a:pt x="3215" y="328"/>
                      <a:pt x="3244" y="228"/>
                      <a:pt x="3294" y="169"/>
                    </a:cubicBezTo>
                    <a:cubicBezTo>
                      <a:pt x="3344" y="110"/>
                      <a:pt x="3417" y="58"/>
                      <a:pt x="3486" y="48"/>
                    </a:cubicBezTo>
                    <a:cubicBezTo>
                      <a:pt x="3555" y="38"/>
                      <a:pt x="3639" y="55"/>
                      <a:pt x="3708" y="109"/>
                    </a:cubicBezTo>
                    <a:cubicBezTo>
                      <a:pt x="3777" y="163"/>
                      <a:pt x="3923" y="350"/>
                      <a:pt x="3900" y="372"/>
                    </a:cubicBezTo>
                    <a:cubicBezTo>
                      <a:pt x="3877" y="394"/>
                      <a:pt x="3641" y="222"/>
                      <a:pt x="3567" y="240"/>
                    </a:cubicBezTo>
                    <a:cubicBezTo>
                      <a:pt x="3493" y="258"/>
                      <a:pt x="3480" y="422"/>
                      <a:pt x="3456" y="483"/>
                    </a:cubicBezTo>
                    <a:cubicBezTo>
                      <a:pt x="3432" y="544"/>
                      <a:pt x="3422" y="559"/>
                      <a:pt x="3425" y="604"/>
                    </a:cubicBezTo>
                    <a:cubicBezTo>
                      <a:pt x="3428" y="649"/>
                      <a:pt x="3449" y="719"/>
                      <a:pt x="3476" y="756"/>
                    </a:cubicBezTo>
                    <a:cubicBezTo>
                      <a:pt x="3503" y="793"/>
                      <a:pt x="3545" y="809"/>
                      <a:pt x="3587" y="826"/>
                    </a:cubicBezTo>
                    <a:cubicBezTo>
                      <a:pt x="3629" y="843"/>
                      <a:pt x="3677" y="862"/>
                      <a:pt x="3729" y="857"/>
                    </a:cubicBezTo>
                    <a:cubicBezTo>
                      <a:pt x="3781" y="852"/>
                      <a:pt x="3833" y="841"/>
                      <a:pt x="3900" y="796"/>
                    </a:cubicBezTo>
                    <a:cubicBezTo>
                      <a:pt x="3967" y="751"/>
                      <a:pt x="4087" y="646"/>
                      <a:pt x="4133" y="584"/>
                    </a:cubicBezTo>
                    <a:cubicBezTo>
                      <a:pt x="4179" y="522"/>
                      <a:pt x="4123" y="516"/>
                      <a:pt x="4173" y="422"/>
                    </a:cubicBezTo>
                    <a:cubicBezTo>
                      <a:pt x="4223" y="328"/>
                      <a:pt x="4320" y="36"/>
                      <a:pt x="4436" y="18"/>
                    </a:cubicBezTo>
                    <a:cubicBezTo>
                      <a:pt x="4552" y="0"/>
                      <a:pt x="4849" y="274"/>
                      <a:pt x="4871" y="311"/>
                    </a:cubicBezTo>
                    <a:cubicBezTo>
                      <a:pt x="4893" y="348"/>
                      <a:pt x="4643" y="208"/>
                      <a:pt x="4567" y="240"/>
                    </a:cubicBezTo>
                    <a:cubicBezTo>
                      <a:pt x="4491" y="272"/>
                      <a:pt x="4441" y="422"/>
                      <a:pt x="4416" y="503"/>
                    </a:cubicBezTo>
                    <a:cubicBezTo>
                      <a:pt x="4391" y="584"/>
                      <a:pt x="4387" y="671"/>
                      <a:pt x="4416" y="725"/>
                    </a:cubicBezTo>
                    <a:cubicBezTo>
                      <a:pt x="4445" y="779"/>
                      <a:pt x="4509" y="802"/>
                      <a:pt x="4588" y="826"/>
                    </a:cubicBezTo>
                    <a:cubicBezTo>
                      <a:pt x="4667" y="850"/>
                      <a:pt x="4810" y="904"/>
                      <a:pt x="4891" y="867"/>
                    </a:cubicBezTo>
                    <a:cubicBezTo>
                      <a:pt x="4972" y="830"/>
                      <a:pt x="5029" y="686"/>
                      <a:pt x="5073" y="604"/>
                    </a:cubicBezTo>
                    <a:cubicBezTo>
                      <a:pt x="5117" y="522"/>
                      <a:pt x="5116" y="451"/>
                      <a:pt x="5153" y="372"/>
                    </a:cubicBezTo>
                    <a:cubicBezTo>
                      <a:pt x="5190" y="293"/>
                      <a:pt x="5238" y="181"/>
                      <a:pt x="5295" y="129"/>
                    </a:cubicBezTo>
                    <a:cubicBezTo>
                      <a:pt x="5352" y="77"/>
                      <a:pt x="5423" y="48"/>
                      <a:pt x="5497" y="58"/>
                    </a:cubicBezTo>
                    <a:cubicBezTo>
                      <a:pt x="5571" y="68"/>
                      <a:pt x="5688" y="126"/>
                      <a:pt x="5740" y="190"/>
                    </a:cubicBezTo>
                    <a:cubicBezTo>
                      <a:pt x="5792" y="254"/>
                      <a:pt x="5837" y="434"/>
                      <a:pt x="5810" y="442"/>
                    </a:cubicBezTo>
                    <a:cubicBezTo>
                      <a:pt x="5783" y="450"/>
                      <a:pt x="5652" y="222"/>
                      <a:pt x="5578" y="240"/>
                    </a:cubicBezTo>
                    <a:cubicBezTo>
                      <a:pt x="5504" y="258"/>
                      <a:pt x="5393" y="472"/>
                      <a:pt x="5366" y="553"/>
                    </a:cubicBezTo>
                    <a:cubicBezTo>
                      <a:pt x="5339" y="634"/>
                      <a:pt x="5388" y="678"/>
                      <a:pt x="5416" y="725"/>
                    </a:cubicBezTo>
                    <a:cubicBezTo>
                      <a:pt x="5444" y="772"/>
                      <a:pt x="5487" y="812"/>
                      <a:pt x="5537" y="836"/>
                    </a:cubicBezTo>
                    <a:cubicBezTo>
                      <a:pt x="5587" y="860"/>
                      <a:pt x="5684" y="879"/>
                      <a:pt x="5719" y="867"/>
                    </a:cubicBezTo>
                    <a:cubicBezTo>
                      <a:pt x="5754" y="855"/>
                      <a:pt x="5743" y="781"/>
                      <a:pt x="5750" y="766"/>
                    </a:cubicBezTo>
                  </a:path>
                </a:pathLst>
              </a:custGeom>
              <a:gradFill rotWithShape="1">
                <a:gsLst>
                  <a:gs pos="0">
                    <a:srgbClr val="66FFFF"/>
                  </a:gs>
                  <a:gs pos="50000">
                    <a:srgbClr val="33CCFF"/>
                  </a:gs>
                  <a:gs pos="100000">
                    <a:srgbClr val="66FFFF"/>
                  </a:gs>
                </a:gsLst>
                <a:lin ang="18900000" scaled="1"/>
              </a:gradFill>
              <a:ln w="38100" cap="flat" cmpd="sng">
                <a:solidFill>
                  <a:srgbClr val="3399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74" name="Freeform 6"/>
              <p:cNvSpPr>
                <a:spLocks/>
              </p:cNvSpPr>
              <p:nvPr/>
            </p:nvSpPr>
            <p:spPr bwMode="auto">
              <a:xfrm rot="27553" flipH="1">
                <a:off x="2844" y="3479"/>
                <a:ext cx="1464" cy="111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556" y="99"/>
                  </a:cxn>
                  <a:cxn ang="0">
                    <a:pos x="1010" y="442"/>
                  </a:cxn>
                  <a:cxn ang="0">
                    <a:pos x="697" y="301"/>
                  </a:cxn>
                  <a:cxn ang="0">
                    <a:pos x="455" y="594"/>
                  </a:cxn>
                  <a:cxn ang="0">
                    <a:pos x="727" y="877"/>
                  </a:cxn>
                  <a:cxn ang="0">
                    <a:pos x="1071" y="675"/>
                  </a:cxn>
                  <a:cxn ang="0">
                    <a:pos x="1263" y="311"/>
                  </a:cxn>
                  <a:cxn ang="0">
                    <a:pos x="1627" y="79"/>
                  </a:cxn>
                  <a:cxn ang="0">
                    <a:pos x="1940" y="372"/>
                  </a:cxn>
                  <a:cxn ang="0">
                    <a:pos x="1667" y="281"/>
                  </a:cxn>
                  <a:cxn ang="0">
                    <a:pos x="1485" y="594"/>
                  </a:cxn>
                  <a:cxn ang="0">
                    <a:pos x="1738" y="907"/>
                  </a:cxn>
                  <a:cxn ang="0">
                    <a:pos x="2112" y="715"/>
                  </a:cxn>
                  <a:cxn ang="0">
                    <a:pos x="2213" y="392"/>
                  </a:cxn>
                  <a:cxn ang="0">
                    <a:pos x="2546" y="58"/>
                  </a:cxn>
                  <a:cxn ang="0">
                    <a:pos x="2910" y="382"/>
                  </a:cxn>
                  <a:cxn ang="0">
                    <a:pos x="2607" y="301"/>
                  </a:cxn>
                  <a:cxn ang="0">
                    <a:pos x="2465" y="584"/>
                  </a:cxn>
                  <a:cxn ang="0">
                    <a:pos x="2496" y="756"/>
                  </a:cxn>
                  <a:cxn ang="0">
                    <a:pos x="2839" y="897"/>
                  </a:cxn>
                  <a:cxn ang="0">
                    <a:pos x="3052" y="766"/>
                  </a:cxn>
                  <a:cxn ang="0">
                    <a:pos x="3102" y="614"/>
                  </a:cxn>
                  <a:cxn ang="0">
                    <a:pos x="3183" y="402"/>
                  </a:cxn>
                  <a:cxn ang="0">
                    <a:pos x="3294" y="169"/>
                  </a:cxn>
                  <a:cxn ang="0">
                    <a:pos x="3486" y="48"/>
                  </a:cxn>
                  <a:cxn ang="0">
                    <a:pos x="3708" y="109"/>
                  </a:cxn>
                  <a:cxn ang="0">
                    <a:pos x="3900" y="372"/>
                  </a:cxn>
                  <a:cxn ang="0">
                    <a:pos x="3567" y="240"/>
                  </a:cxn>
                  <a:cxn ang="0">
                    <a:pos x="3456" y="483"/>
                  </a:cxn>
                  <a:cxn ang="0">
                    <a:pos x="3425" y="604"/>
                  </a:cxn>
                  <a:cxn ang="0">
                    <a:pos x="3476" y="756"/>
                  </a:cxn>
                  <a:cxn ang="0">
                    <a:pos x="3587" y="826"/>
                  </a:cxn>
                  <a:cxn ang="0">
                    <a:pos x="3729" y="857"/>
                  </a:cxn>
                  <a:cxn ang="0">
                    <a:pos x="3900" y="796"/>
                  </a:cxn>
                  <a:cxn ang="0">
                    <a:pos x="4133" y="584"/>
                  </a:cxn>
                  <a:cxn ang="0">
                    <a:pos x="4173" y="422"/>
                  </a:cxn>
                  <a:cxn ang="0">
                    <a:pos x="4436" y="18"/>
                  </a:cxn>
                  <a:cxn ang="0">
                    <a:pos x="4871" y="311"/>
                  </a:cxn>
                  <a:cxn ang="0">
                    <a:pos x="4567" y="240"/>
                  </a:cxn>
                  <a:cxn ang="0">
                    <a:pos x="4416" y="503"/>
                  </a:cxn>
                  <a:cxn ang="0">
                    <a:pos x="4416" y="725"/>
                  </a:cxn>
                  <a:cxn ang="0">
                    <a:pos x="4588" y="826"/>
                  </a:cxn>
                  <a:cxn ang="0">
                    <a:pos x="4891" y="867"/>
                  </a:cxn>
                  <a:cxn ang="0">
                    <a:pos x="5073" y="604"/>
                  </a:cxn>
                  <a:cxn ang="0">
                    <a:pos x="5153" y="372"/>
                  </a:cxn>
                  <a:cxn ang="0">
                    <a:pos x="5295" y="129"/>
                  </a:cxn>
                  <a:cxn ang="0">
                    <a:pos x="5497" y="58"/>
                  </a:cxn>
                  <a:cxn ang="0">
                    <a:pos x="5740" y="190"/>
                  </a:cxn>
                  <a:cxn ang="0">
                    <a:pos x="5810" y="442"/>
                  </a:cxn>
                  <a:cxn ang="0">
                    <a:pos x="5578" y="240"/>
                  </a:cxn>
                  <a:cxn ang="0">
                    <a:pos x="5366" y="553"/>
                  </a:cxn>
                  <a:cxn ang="0">
                    <a:pos x="5416" y="725"/>
                  </a:cxn>
                  <a:cxn ang="0">
                    <a:pos x="5537" y="836"/>
                  </a:cxn>
                  <a:cxn ang="0">
                    <a:pos x="5719" y="867"/>
                  </a:cxn>
                  <a:cxn ang="0">
                    <a:pos x="5750" y="766"/>
                  </a:cxn>
                </a:cxnLst>
                <a:rect l="0" t="0" r="r" b="b"/>
                <a:pathLst>
                  <a:path w="5837" h="927">
                    <a:moveTo>
                      <a:pt x="0" y="816"/>
                    </a:moveTo>
                    <a:cubicBezTo>
                      <a:pt x="194" y="488"/>
                      <a:pt x="388" y="161"/>
                      <a:pt x="556" y="99"/>
                    </a:cubicBezTo>
                    <a:cubicBezTo>
                      <a:pt x="724" y="37"/>
                      <a:pt x="987" y="408"/>
                      <a:pt x="1010" y="442"/>
                    </a:cubicBezTo>
                    <a:cubicBezTo>
                      <a:pt x="1033" y="476"/>
                      <a:pt x="790" y="276"/>
                      <a:pt x="697" y="301"/>
                    </a:cubicBezTo>
                    <a:cubicBezTo>
                      <a:pt x="604" y="326"/>
                      <a:pt x="450" y="498"/>
                      <a:pt x="455" y="594"/>
                    </a:cubicBezTo>
                    <a:cubicBezTo>
                      <a:pt x="460" y="690"/>
                      <a:pt x="624" y="864"/>
                      <a:pt x="727" y="877"/>
                    </a:cubicBezTo>
                    <a:cubicBezTo>
                      <a:pt x="830" y="890"/>
                      <a:pt x="982" y="769"/>
                      <a:pt x="1071" y="675"/>
                    </a:cubicBezTo>
                    <a:cubicBezTo>
                      <a:pt x="1160" y="581"/>
                      <a:pt x="1170" y="410"/>
                      <a:pt x="1263" y="311"/>
                    </a:cubicBezTo>
                    <a:cubicBezTo>
                      <a:pt x="1356" y="212"/>
                      <a:pt x="1514" y="69"/>
                      <a:pt x="1627" y="79"/>
                    </a:cubicBezTo>
                    <a:cubicBezTo>
                      <a:pt x="1740" y="89"/>
                      <a:pt x="1933" y="338"/>
                      <a:pt x="1940" y="372"/>
                    </a:cubicBezTo>
                    <a:cubicBezTo>
                      <a:pt x="1947" y="406"/>
                      <a:pt x="1743" y="244"/>
                      <a:pt x="1667" y="281"/>
                    </a:cubicBezTo>
                    <a:cubicBezTo>
                      <a:pt x="1591" y="318"/>
                      <a:pt x="1473" y="490"/>
                      <a:pt x="1485" y="594"/>
                    </a:cubicBezTo>
                    <a:cubicBezTo>
                      <a:pt x="1497" y="698"/>
                      <a:pt x="1634" y="887"/>
                      <a:pt x="1738" y="907"/>
                    </a:cubicBezTo>
                    <a:cubicBezTo>
                      <a:pt x="1842" y="927"/>
                      <a:pt x="2033" y="801"/>
                      <a:pt x="2112" y="715"/>
                    </a:cubicBezTo>
                    <a:cubicBezTo>
                      <a:pt x="2191" y="629"/>
                      <a:pt x="2141" y="502"/>
                      <a:pt x="2213" y="392"/>
                    </a:cubicBezTo>
                    <a:cubicBezTo>
                      <a:pt x="2285" y="282"/>
                      <a:pt x="2430" y="60"/>
                      <a:pt x="2546" y="58"/>
                    </a:cubicBezTo>
                    <a:cubicBezTo>
                      <a:pt x="2662" y="56"/>
                      <a:pt x="2900" y="342"/>
                      <a:pt x="2910" y="382"/>
                    </a:cubicBezTo>
                    <a:cubicBezTo>
                      <a:pt x="2920" y="422"/>
                      <a:pt x="2681" y="267"/>
                      <a:pt x="2607" y="301"/>
                    </a:cubicBezTo>
                    <a:cubicBezTo>
                      <a:pt x="2533" y="335"/>
                      <a:pt x="2483" y="508"/>
                      <a:pt x="2465" y="584"/>
                    </a:cubicBezTo>
                    <a:cubicBezTo>
                      <a:pt x="2447" y="660"/>
                      <a:pt x="2434" y="704"/>
                      <a:pt x="2496" y="756"/>
                    </a:cubicBezTo>
                    <a:cubicBezTo>
                      <a:pt x="2558" y="808"/>
                      <a:pt x="2746" y="895"/>
                      <a:pt x="2839" y="897"/>
                    </a:cubicBezTo>
                    <a:cubicBezTo>
                      <a:pt x="2932" y="899"/>
                      <a:pt x="3008" y="813"/>
                      <a:pt x="3052" y="766"/>
                    </a:cubicBezTo>
                    <a:cubicBezTo>
                      <a:pt x="3096" y="719"/>
                      <a:pt x="3080" y="675"/>
                      <a:pt x="3102" y="614"/>
                    </a:cubicBezTo>
                    <a:cubicBezTo>
                      <a:pt x="3124" y="553"/>
                      <a:pt x="3151" y="476"/>
                      <a:pt x="3183" y="402"/>
                    </a:cubicBezTo>
                    <a:cubicBezTo>
                      <a:pt x="3215" y="328"/>
                      <a:pt x="3244" y="228"/>
                      <a:pt x="3294" y="169"/>
                    </a:cubicBezTo>
                    <a:cubicBezTo>
                      <a:pt x="3344" y="110"/>
                      <a:pt x="3417" y="58"/>
                      <a:pt x="3486" y="48"/>
                    </a:cubicBezTo>
                    <a:cubicBezTo>
                      <a:pt x="3555" y="38"/>
                      <a:pt x="3639" y="55"/>
                      <a:pt x="3708" y="109"/>
                    </a:cubicBezTo>
                    <a:cubicBezTo>
                      <a:pt x="3777" y="163"/>
                      <a:pt x="3923" y="350"/>
                      <a:pt x="3900" y="372"/>
                    </a:cubicBezTo>
                    <a:cubicBezTo>
                      <a:pt x="3877" y="394"/>
                      <a:pt x="3641" y="222"/>
                      <a:pt x="3567" y="240"/>
                    </a:cubicBezTo>
                    <a:cubicBezTo>
                      <a:pt x="3493" y="258"/>
                      <a:pt x="3480" y="422"/>
                      <a:pt x="3456" y="483"/>
                    </a:cubicBezTo>
                    <a:cubicBezTo>
                      <a:pt x="3432" y="544"/>
                      <a:pt x="3422" y="559"/>
                      <a:pt x="3425" y="604"/>
                    </a:cubicBezTo>
                    <a:cubicBezTo>
                      <a:pt x="3428" y="649"/>
                      <a:pt x="3449" y="719"/>
                      <a:pt x="3476" y="756"/>
                    </a:cubicBezTo>
                    <a:cubicBezTo>
                      <a:pt x="3503" y="793"/>
                      <a:pt x="3545" y="809"/>
                      <a:pt x="3587" y="826"/>
                    </a:cubicBezTo>
                    <a:cubicBezTo>
                      <a:pt x="3629" y="843"/>
                      <a:pt x="3677" y="862"/>
                      <a:pt x="3729" y="857"/>
                    </a:cubicBezTo>
                    <a:cubicBezTo>
                      <a:pt x="3781" y="852"/>
                      <a:pt x="3833" y="841"/>
                      <a:pt x="3900" y="796"/>
                    </a:cubicBezTo>
                    <a:cubicBezTo>
                      <a:pt x="3967" y="751"/>
                      <a:pt x="4087" y="646"/>
                      <a:pt x="4133" y="584"/>
                    </a:cubicBezTo>
                    <a:cubicBezTo>
                      <a:pt x="4179" y="522"/>
                      <a:pt x="4123" y="516"/>
                      <a:pt x="4173" y="422"/>
                    </a:cubicBezTo>
                    <a:cubicBezTo>
                      <a:pt x="4223" y="328"/>
                      <a:pt x="4320" y="36"/>
                      <a:pt x="4436" y="18"/>
                    </a:cubicBezTo>
                    <a:cubicBezTo>
                      <a:pt x="4552" y="0"/>
                      <a:pt x="4849" y="274"/>
                      <a:pt x="4871" y="311"/>
                    </a:cubicBezTo>
                    <a:cubicBezTo>
                      <a:pt x="4893" y="348"/>
                      <a:pt x="4643" y="208"/>
                      <a:pt x="4567" y="240"/>
                    </a:cubicBezTo>
                    <a:cubicBezTo>
                      <a:pt x="4491" y="272"/>
                      <a:pt x="4441" y="422"/>
                      <a:pt x="4416" y="503"/>
                    </a:cubicBezTo>
                    <a:cubicBezTo>
                      <a:pt x="4391" y="584"/>
                      <a:pt x="4387" y="671"/>
                      <a:pt x="4416" y="725"/>
                    </a:cubicBezTo>
                    <a:cubicBezTo>
                      <a:pt x="4445" y="779"/>
                      <a:pt x="4509" y="802"/>
                      <a:pt x="4588" y="826"/>
                    </a:cubicBezTo>
                    <a:cubicBezTo>
                      <a:pt x="4667" y="850"/>
                      <a:pt x="4810" y="904"/>
                      <a:pt x="4891" y="867"/>
                    </a:cubicBezTo>
                    <a:cubicBezTo>
                      <a:pt x="4972" y="830"/>
                      <a:pt x="5029" y="686"/>
                      <a:pt x="5073" y="604"/>
                    </a:cubicBezTo>
                    <a:cubicBezTo>
                      <a:pt x="5117" y="522"/>
                      <a:pt x="5116" y="451"/>
                      <a:pt x="5153" y="372"/>
                    </a:cubicBezTo>
                    <a:cubicBezTo>
                      <a:pt x="5190" y="293"/>
                      <a:pt x="5238" y="181"/>
                      <a:pt x="5295" y="129"/>
                    </a:cubicBezTo>
                    <a:cubicBezTo>
                      <a:pt x="5352" y="77"/>
                      <a:pt x="5423" y="48"/>
                      <a:pt x="5497" y="58"/>
                    </a:cubicBezTo>
                    <a:cubicBezTo>
                      <a:pt x="5571" y="68"/>
                      <a:pt x="5688" y="126"/>
                      <a:pt x="5740" y="190"/>
                    </a:cubicBezTo>
                    <a:cubicBezTo>
                      <a:pt x="5792" y="254"/>
                      <a:pt x="5837" y="434"/>
                      <a:pt x="5810" y="442"/>
                    </a:cubicBezTo>
                    <a:cubicBezTo>
                      <a:pt x="5783" y="450"/>
                      <a:pt x="5652" y="222"/>
                      <a:pt x="5578" y="240"/>
                    </a:cubicBezTo>
                    <a:cubicBezTo>
                      <a:pt x="5504" y="258"/>
                      <a:pt x="5393" y="472"/>
                      <a:pt x="5366" y="553"/>
                    </a:cubicBezTo>
                    <a:cubicBezTo>
                      <a:pt x="5339" y="634"/>
                      <a:pt x="5388" y="678"/>
                      <a:pt x="5416" y="725"/>
                    </a:cubicBezTo>
                    <a:cubicBezTo>
                      <a:pt x="5444" y="772"/>
                      <a:pt x="5487" y="812"/>
                      <a:pt x="5537" y="836"/>
                    </a:cubicBezTo>
                    <a:cubicBezTo>
                      <a:pt x="5587" y="860"/>
                      <a:pt x="5684" y="879"/>
                      <a:pt x="5719" y="867"/>
                    </a:cubicBezTo>
                    <a:cubicBezTo>
                      <a:pt x="5754" y="855"/>
                      <a:pt x="5743" y="781"/>
                      <a:pt x="5750" y="766"/>
                    </a:cubicBezTo>
                  </a:path>
                </a:pathLst>
              </a:custGeom>
              <a:gradFill rotWithShape="1">
                <a:gsLst>
                  <a:gs pos="0">
                    <a:srgbClr val="66FFFF"/>
                  </a:gs>
                  <a:gs pos="50000">
                    <a:srgbClr val="33CCFF"/>
                  </a:gs>
                  <a:gs pos="100000">
                    <a:srgbClr val="66FFFF"/>
                  </a:gs>
                </a:gsLst>
                <a:lin ang="18900000" scaled="1"/>
              </a:gradFill>
              <a:ln w="38100" cap="flat" cmpd="sng">
                <a:solidFill>
                  <a:srgbClr val="3399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75" name="Freeform 7"/>
              <p:cNvSpPr>
                <a:spLocks/>
              </p:cNvSpPr>
              <p:nvPr/>
            </p:nvSpPr>
            <p:spPr bwMode="auto">
              <a:xfrm rot="27553" flipH="1">
                <a:off x="4294" y="3490"/>
                <a:ext cx="1464" cy="111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556" y="99"/>
                  </a:cxn>
                  <a:cxn ang="0">
                    <a:pos x="1010" y="442"/>
                  </a:cxn>
                  <a:cxn ang="0">
                    <a:pos x="697" y="301"/>
                  </a:cxn>
                  <a:cxn ang="0">
                    <a:pos x="455" y="594"/>
                  </a:cxn>
                  <a:cxn ang="0">
                    <a:pos x="727" y="877"/>
                  </a:cxn>
                  <a:cxn ang="0">
                    <a:pos x="1071" y="675"/>
                  </a:cxn>
                  <a:cxn ang="0">
                    <a:pos x="1263" y="311"/>
                  </a:cxn>
                  <a:cxn ang="0">
                    <a:pos x="1627" y="79"/>
                  </a:cxn>
                  <a:cxn ang="0">
                    <a:pos x="1940" y="372"/>
                  </a:cxn>
                  <a:cxn ang="0">
                    <a:pos x="1667" y="281"/>
                  </a:cxn>
                  <a:cxn ang="0">
                    <a:pos x="1485" y="594"/>
                  </a:cxn>
                  <a:cxn ang="0">
                    <a:pos x="1738" y="907"/>
                  </a:cxn>
                  <a:cxn ang="0">
                    <a:pos x="2112" y="715"/>
                  </a:cxn>
                  <a:cxn ang="0">
                    <a:pos x="2213" y="392"/>
                  </a:cxn>
                  <a:cxn ang="0">
                    <a:pos x="2546" y="58"/>
                  </a:cxn>
                  <a:cxn ang="0">
                    <a:pos x="2910" y="382"/>
                  </a:cxn>
                  <a:cxn ang="0">
                    <a:pos x="2607" y="301"/>
                  </a:cxn>
                  <a:cxn ang="0">
                    <a:pos x="2465" y="584"/>
                  </a:cxn>
                  <a:cxn ang="0">
                    <a:pos x="2496" y="756"/>
                  </a:cxn>
                  <a:cxn ang="0">
                    <a:pos x="2839" y="897"/>
                  </a:cxn>
                  <a:cxn ang="0">
                    <a:pos x="3052" y="766"/>
                  </a:cxn>
                  <a:cxn ang="0">
                    <a:pos x="3102" y="614"/>
                  </a:cxn>
                  <a:cxn ang="0">
                    <a:pos x="3183" y="402"/>
                  </a:cxn>
                  <a:cxn ang="0">
                    <a:pos x="3294" y="169"/>
                  </a:cxn>
                  <a:cxn ang="0">
                    <a:pos x="3486" y="48"/>
                  </a:cxn>
                  <a:cxn ang="0">
                    <a:pos x="3708" y="109"/>
                  </a:cxn>
                  <a:cxn ang="0">
                    <a:pos x="3900" y="372"/>
                  </a:cxn>
                  <a:cxn ang="0">
                    <a:pos x="3567" y="240"/>
                  </a:cxn>
                  <a:cxn ang="0">
                    <a:pos x="3456" y="483"/>
                  </a:cxn>
                  <a:cxn ang="0">
                    <a:pos x="3425" y="604"/>
                  </a:cxn>
                  <a:cxn ang="0">
                    <a:pos x="3476" y="756"/>
                  </a:cxn>
                  <a:cxn ang="0">
                    <a:pos x="3587" y="826"/>
                  </a:cxn>
                  <a:cxn ang="0">
                    <a:pos x="3729" y="857"/>
                  </a:cxn>
                  <a:cxn ang="0">
                    <a:pos x="3900" y="796"/>
                  </a:cxn>
                  <a:cxn ang="0">
                    <a:pos x="4133" y="584"/>
                  </a:cxn>
                  <a:cxn ang="0">
                    <a:pos x="4173" y="422"/>
                  </a:cxn>
                  <a:cxn ang="0">
                    <a:pos x="4436" y="18"/>
                  </a:cxn>
                  <a:cxn ang="0">
                    <a:pos x="4871" y="311"/>
                  </a:cxn>
                  <a:cxn ang="0">
                    <a:pos x="4567" y="240"/>
                  </a:cxn>
                  <a:cxn ang="0">
                    <a:pos x="4416" y="503"/>
                  </a:cxn>
                  <a:cxn ang="0">
                    <a:pos x="4416" y="725"/>
                  </a:cxn>
                  <a:cxn ang="0">
                    <a:pos x="4588" y="826"/>
                  </a:cxn>
                  <a:cxn ang="0">
                    <a:pos x="4891" y="867"/>
                  </a:cxn>
                  <a:cxn ang="0">
                    <a:pos x="5073" y="604"/>
                  </a:cxn>
                  <a:cxn ang="0">
                    <a:pos x="5153" y="372"/>
                  </a:cxn>
                  <a:cxn ang="0">
                    <a:pos x="5295" y="129"/>
                  </a:cxn>
                  <a:cxn ang="0">
                    <a:pos x="5497" y="58"/>
                  </a:cxn>
                  <a:cxn ang="0">
                    <a:pos x="5740" y="190"/>
                  </a:cxn>
                  <a:cxn ang="0">
                    <a:pos x="5810" y="442"/>
                  </a:cxn>
                  <a:cxn ang="0">
                    <a:pos x="5578" y="240"/>
                  </a:cxn>
                  <a:cxn ang="0">
                    <a:pos x="5366" y="553"/>
                  </a:cxn>
                  <a:cxn ang="0">
                    <a:pos x="5416" y="725"/>
                  </a:cxn>
                  <a:cxn ang="0">
                    <a:pos x="5537" y="836"/>
                  </a:cxn>
                  <a:cxn ang="0">
                    <a:pos x="5719" y="867"/>
                  </a:cxn>
                  <a:cxn ang="0">
                    <a:pos x="5750" y="766"/>
                  </a:cxn>
                </a:cxnLst>
                <a:rect l="0" t="0" r="r" b="b"/>
                <a:pathLst>
                  <a:path w="5837" h="927">
                    <a:moveTo>
                      <a:pt x="0" y="816"/>
                    </a:moveTo>
                    <a:cubicBezTo>
                      <a:pt x="194" y="488"/>
                      <a:pt x="388" y="161"/>
                      <a:pt x="556" y="99"/>
                    </a:cubicBezTo>
                    <a:cubicBezTo>
                      <a:pt x="724" y="37"/>
                      <a:pt x="987" y="408"/>
                      <a:pt x="1010" y="442"/>
                    </a:cubicBezTo>
                    <a:cubicBezTo>
                      <a:pt x="1033" y="476"/>
                      <a:pt x="790" y="276"/>
                      <a:pt x="697" y="301"/>
                    </a:cubicBezTo>
                    <a:cubicBezTo>
                      <a:pt x="604" y="326"/>
                      <a:pt x="450" y="498"/>
                      <a:pt x="455" y="594"/>
                    </a:cubicBezTo>
                    <a:cubicBezTo>
                      <a:pt x="460" y="690"/>
                      <a:pt x="624" y="864"/>
                      <a:pt x="727" y="877"/>
                    </a:cubicBezTo>
                    <a:cubicBezTo>
                      <a:pt x="830" y="890"/>
                      <a:pt x="982" y="769"/>
                      <a:pt x="1071" y="675"/>
                    </a:cubicBezTo>
                    <a:cubicBezTo>
                      <a:pt x="1160" y="581"/>
                      <a:pt x="1170" y="410"/>
                      <a:pt x="1263" y="311"/>
                    </a:cubicBezTo>
                    <a:cubicBezTo>
                      <a:pt x="1356" y="212"/>
                      <a:pt x="1514" y="69"/>
                      <a:pt x="1627" y="79"/>
                    </a:cubicBezTo>
                    <a:cubicBezTo>
                      <a:pt x="1740" y="89"/>
                      <a:pt x="1933" y="338"/>
                      <a:pt x="1940" y="372"/>
                    </a:cubicBezTo>
                    <a:cubicBezTo>
                      <a:pt x="1947" y="406"/>
                      <a:pt x="1743" y="244"/>
                      <a:pt x="1667" y="281"/>
                    </a:cubicBezTo>
                    <a:cubicBezTo>
                      <a:pt x="1591" y="318"/>
                      <a:pt x="1473" y="490"/>
                      <a:pt x="1485" y="594"/>
                    </a:cubicBezTo>
                    <a:cubicBezTo>
                      <a:pt x="1497" y="698"/>
                      <a:pt x="1634" y="887"/>
                      <a:pt x="1738" y="907"/>
                    </a:cubicBezTo>
                    <a:cubicBezTo>
                      <a:pt x="1842" y="927"/>
                      <a:pt x="2033" y="801"/>
                      <a:pt x="2112" y="715"/>
                    </a:cubicBezTo>
                    <a:cubicBezTo>
                      <a:pt x="2191" y="629"/>
                      <a:pt x="2141" y="502"/>
                      <a:pt x="2213" y="392"/>
                    </a:cubicBezTo>
                    <a:cubicBezTo>
                      <a:pt x="2285" y="282"/>
                      <a:pt x="2430" y="60"/>
                      <a:pt x="2546" y="58"/>
                    </a:cubicBezTo>
                    <a:cubicBezTo>
                      <a:pt x="2662" y="56"/>
                      <a:pt x="2900" y="342"/>
                      <a:pt x="2910" y="382"/>
                    </a:cubicBezTo>
                    <a:cubicBezTo>
                      <a:pt x="2920" y="422"/>
                      <a:pt x="2681" y="267"/>
                      <a:pt x="2607" y="301"/>
                    </a:cubicBezTo>
                    <a:cubicBezTo>
                      <a:pt x="2533" y="335"/>
                      <a:pt x="2483" y="508"/>
                      <a:pt x="2465" y="584"/>
                    </a:cubicBezTo>
                    <a:cubicBezTo>
                      <a:pt x="2447" y="660"/>
                      <a:pt x="2434" y="704"/>
                      <a:pt x="2496" y="756"/>
                    </a:cubicBezTo>
                    <a:cubicBezTo>
                      <a:pt x="2558" y="808"/>
                      <a:pt x="2746" y="895"/>
                      <a:pt x="2839" y="897"/>
                    </a:cubicBezTo>
                    <a:cubicBezTo>
                      <a:pt x="2932" y="899"/>
                      <a:pt x="3008" y="813"/>
                      <a:pt x="3052" y="766"/>
                    </a:cubicBezTo>
                    <a:cubicBezTo>
                      <a:pt x="3096" y="719"/>
                      <a:pt x="3080" y="675"/>
                      <a:pt x="3102" y="614"/>
                    </a:cubicBezTo>
                    <a:cubicBezTo>
                      <a:pt x="3124" y="553"/>
                      <a:pt x="3151" y="476"/>
                      <a:pt x="3183" y="402"/>
                    </a:cubicBezTo>
                    <a:cubicBezTo>
                      <a:pt x="3215" y="328"/>
                      <a:pt x="3244" y="228"/>
                      <a:pt x="3294" y="169"/>
                    </a:cubicBezTo>
                    <a:cubicBezTo>
                      <a:pt x="3344" y="110"/>
                      <a:pt x="3417" y="58"/>
                      <a:pt x="3486" y="48"/>
                    </a:cubicBezTo>
                    <a:cubicBezTo>
                      <a:pt x="3555" y="38"/>
                      <a:pt x="3639" y="55"/>
                      <a:pt x="3708" y="109"/>
                    </a:cubicBezTo>
                    <a:cubicBezTo>
                      <a:pt x="3777" y="163"/>
                      <a:pt x="3923" y="350"/>
                      <a:pt x="3900" y="372"/>
                    </a:cubicBezTo>
                    <a:cubicBezTo>
                      <a:pt x="3877" y="394"/>
                      <a:pt x="3641" y="222"/>
                      <a:pt x="3567" y="240"/>
                    </a:cubicBezTo>
                    <a:cubicBezTo>
                      <a:pt x="3493" y="258"/>
                      <a:pt x="3480" y="422"/>
                      <a:pt x="3456" y="483"/>
                    </a:cubicBezTo>
                    <a:cubicBezTo>
                      <a:pt x="3432" y="544"/>
                      <a:pt x="3422" y="559"/>
                      <a:pt x="3425" y="604"/>
                    </a:cubicBezTo>
                    <a:cubicBezTo>
                      <a:pt x="3428" y="649"/>
                      <a:pt x="3449" y="719"/>
                      <a:pt x="3476" y="756"/>
                    </a:cubicBezTo>
                    <a:cubicBezTo>
                      <a:pt x="3503" y="793"/>
                      <a:pt x="3545" y="809"/>
                      <a:pt x="3587" y="826"/>
                    </a:cubicBezTo>
                    <a:cubicBezTo>
                      <a:pt x="3629" y="843"/>
                      <a:pt x="3677" y="862"/>
                      <a:pt x="3729" y="857"/>
                    </a:cubicBezTo>
                    <a:cubicBezTo>
                      <a:pt x="3781" y="852"/>
                      <a:pt x="3833" y="841"/>
                      <a:pt x="3900" y="796"/>
                    </a:cubicBezTo>
                    <a:cubicBezTo>
                      <a:pt x="3967" y="751"/>
                      <a:pt x="4087" y="646"/>
                      <a:pt x="4133" y="584"/>
                    </a:cubicBezTo>
                    <a:cubicBezTo>
                      <a:pt x="4179" y="522"/>
                      <a:pt x="4123" y="516"/>
                      <a:pt x="4173" y="422"/>
                    </a:cubicBezTo>
                    <a:cubicBezTo>
                      <a:pt x="4223" y="328"/>
                      <a:pt x="4320" y="36"/>
                      <a:pt x="4436" y="18"/>
                    </a:cubicBezTo>
                    <a:cubicBezTo>
                      <a:pt x="4552" y="0"/>
                      <a:pt x="4849" y="274"/>
                      <a:pt x="4871" y="311"/>
                    </a:cubicBezTo>
                    <a:cubicBezTo>
                      <a:pt x="4893" y="348"/>
                      <a:pt x="4643" y="208"/>
                      <a:pt x="4567" y="240"/>
                    </a:cubicBezTo>
                    <a:cubicBezTo>
                      <a:pt x="4491" y="272"/>
                      <a:pt x="4441" y="422"/>
                      <a:pt x="4416" y="503"/>
                    </a:cubicBezTo>
                    <a:cubicBezTo>
                      <a:pt x="4391" y="584"/>
                      <a:pt x="4387" y="671"/>
                      <a:pt x="4416" y="725"/>
                    </a:cubicBezTo>
                    <a:cubicBezTo>
                      <a:pt x="4445" y="779"/>
                      <a:pt x="4509" y="802"/>
                      <a:pt x="4588" y="826"/>
                    </a:cubicBezTo>
                    <a:cubicBezTo>
                      <a:pt x="4667" y="850"/>
                      <a:pt x="4810" y="904"/>
                      <a:pt x="4891" y="867"/>
                    </a:cubicBezTo>
                    <a:cubicBezTo>
                      <a:pt x="4972" y="830"/>
                      <a:pt x="5029" y="686"/>
                      <a:pt x="5073" y="604"/>
                    </a:cubicBezTo>
                    <a:cubicBezTo>
                      <a:pt x="5117" y="522"/>
                      <a:pt x="5116" y="451"/>
                      <a:pt x="5153" y="372"/>
                    </a:cubicBezTo>
                    <a:cubicBezTo>
                      <a:pt x="5190" y="293"/>
                      <a:pt x="5238" y="181"/>
                      <a:pt x="5295" y="129"/>
                    </a:cubicBezTo>
                    <a:cubicBezTo>
                      <a:pt x="5352" y="77"/>
                      <a:pt x="5423" y="48"/>
                      <a:pt x="5497" y="58"/>
                    </a:cubicBezTo>
                    <a:cubicBezTo>
                      <a:pt x="5571" y="68"/>
                      <a:pt x="5688" y="126"/>
                      <a:pt x="5740" y="190"/>
                    </a:cubicBezTo>
                    <a:cubicBezTo>
                      <a:pt x="5792" y="254"/>
                      <a:pt x="5837" y="434"/>
                      <a:pt x="5810" y="442"/>
                    </a:cubicBezTo>
                    <a:cubicBezTo>
                      <a:pt x="5783" y="450"/>
                      <a:pt x="5652" y="222"/>
                      <a:pt x="5578" y="240"/>
                    </a:cubicBezTo>
                    <a:cubicBezTo>
                      <a:pt x="5504" y="258"/>
                      <a:pt x="5393" y="472"/>
                      <a:pt x="5366" y="553"/>
                    </a:cubicBezTo>
                    <a:cubicBezTo>
                      <a:pt x="5339" y="634"/>
                      <a:pt x="5388" y="678"/>
                      <a:pt x="5416" y="725"/>
                    </a:cubicBezTo>
                    <a:cubicBezTo>
                      <a:pt x="5444" y="772"/>
                      <a:pt x="5487" y="812"/>
                      <a:pt x="5537" y="836"/>
                    </a:cubicBezTo>
                    <a:cubicBezTo>
                      <a:pt x="5587" y="860"/>
                      <a:pt x="5684" y="879"/>
                      <a:pt x="5719" y="867"/>
                    </a:cubicBezTo>
                    <a:cubicBezTo>
                      <a:pt x="5754" y="855"/>
                      <a:pt x="5743" y="781"/>
                      <a:pt x="5750" y="766"/>
                    </a:cubicBezTo>
                  </a:path>
                </a:pathLst>
              </a:custGeom>
              <a:gradFill rotWithShape="1">
                <a:gsLst>
                  <a:gs pos="0">
                    <a:srgbClr val="66FFFF"/>
                  </a:gs>
                  <a:gs pos="50000">
                    <a:srgbClr val="33CCFF"/>
                  </a:gs>
                  <a:gs pos="100000">
                    <a:srgbClr val="66FFFF"/>
                  </a:gs>
                </a:gsLst>
                <a:lin ang="18900000" scaled="1"/>
              </a:gradFill>
              <a:ln w="38100" cap="flat" cmpd="sng">
                <a:solidFill>
                  <a:srgbClr val="3399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9576" name="Freeform 8"/>
            <p:cNvSpPr>
              <a:spLocks/>
            </p:cNvSpPr>
            <p:nvPr/>
          </p:nvSpPr>
          <p:spPr bwMode="auto">
            <a:xfrm>
              <a:off x="-83" y="3552"/>
              <a:ext cx="5843" cy="960"/>
            </a:xfrm>
            <a:custGeom>
              <a:avLst/>
              <a:gdLst/>
              <a:ahLst/>
              <a:cxnLst>
                <a:cxn ang="0">
                  <a:pos x="68" y="4"/>
                </a:cxn>
                <a:cxn ang="0">
                  <a:pos x="38" y="50"/>
                </a:cxn>
                <a:cxn ang="0">
                  <a:pos x="0" y="103"/>
                </a:cxn>
                <a:cxn ang="0">
                  <a:pos x="46" y="156"/>
                </a:cxn>
                <a:cxn ang="0">
                  <a:pos x="53" y="186"/>
                </a:cxn>
                <a:cxn ang="0">
                  <a:pos x="23" y="1581"/>
                </a:cxn>
                <a:cxn ang="0">
                  <a:pos x="5813" y="1596"/>
                </a:cxn>
                <a:cxn ang="0">
                  <a:pos x="5813" y="19"/>
                </a:cxn>
              </a:cxnLst>
              <a:rect l="0" t="0" r="r" b="b"/>
              <a:pathLst>
                <a:path w="5813" h="1596">
                  <a:moveTo>
                    <a:pt x="68" y="4"/>
                  </a:moveTo>
                  <a:cubicBezTo>
                    <a:pt x="25" y="34"/>
                    <a:pt x="63" y="0"/>
                    <a:pt x="38" y="50"/>
                  </a:cubicBezTo>
                  <a:cubicBezTo>
                    <a:pt x="28" y="69"/>
                    <a:pt x="12" y="85"/>
                    <a:pt x="0" y="103"/>
                  </a:cubicBezTo>
                  <a:cubicBezTo>
                    <a:pt x="14" y="124"/>
                    <a:pt x="28" y="139"/>
                    <a:pt x="46" y="156"/>
                  </a:cubicBezTo>
                  <a:cubicBezTo>
                    <a:pt x="48" y="166"/>
                    <a:pt x="53" y="186"/>
                    <a:pt x="53" y="186"/>
                  </a:cubicBezTo>
                  <a:lnTo>
                    <a:pt x="23" y="1581"/>
                  </a:lnTo>
                  <a:lnTo>
                    <a:pt x="5813" y="1596"/>
                  </a:lnTo>
                  <a:lnTo>
                    <a:pt x="5813" y="19"/>
                  </a:lnTo>
                </a:path>
              </a:pathLst>
            </a:custGeom>
            <a:gradFill rotWithShape="1">
              <a:gsLst>
                <a:gs pos="0">
                  <a:srgbClr val="66FFFF"/>
                </a:gs>
                <a:gs pos="50000">
                  <a:srgbClr val="33CCFF"/>
                </a:gs>
                <a:gs pos="100000">
                  <a:srgbClr val="66FFFF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9577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69900" cy="468313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578" name="Line 10"/>
          <p:cNvSpPr>
            <a:spLocks noChangeShapeType="1"/>
          </p:cNvSpPr>
          <p:nvPr/>
        </p:nvSpPr>
        <p:spPr bwMode="auto">
          <a:xfrm>
            <a:off x="611188" y="3573463"/>
            <a:ext cx="2665412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579" name="Rectangle 11"/>
          <p:cNvSpPr>
            <a:spLocks noChangeArrowheads="1"/>
          </p:cNvSpPr>
          <p:nvPr/>
        </p:nvSpPr>
        <p:spPr bwMode="auto">
          <a:xfrm>
            <a:off x="900113" y="2590800"/>
            <a:ext cx="1497012" cy="7397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000099"/>
                </a:solidFill>
                <a:cs typeface="Arial" pitchFamily="34" charset="0"/>
              </a:rPr>
              <a:t>?</a:t>
            </a:r>
            <a:r>
              <a:rPr lang="ru-RU" sz="3200" b="1">
                <a:solidFill>
                  <a:srgbClr val="000099"/>
                </a:solidFill>
                <a:cs typeface="Arial" pitchFamily="34" charset="0"/>
              </a:rPr>
              <a:t> км/ч</a:t>
            </a:r>
          </a:p>
        </p:txBody>
      </p:sp>
      <p:sp>
        <p:nvSpPr>
          <p:cNvPr id="109580" name="AutoShape 12"/>
          <p:cNvSpPr>
            <a:spLocks noChangeArrowheads="1"/>
          </p:cNvSpPr>
          <p:nvPr/>
        </p:nvSpPr>
        <p:spPr bwMode="auto">
          <a:xfrm>
            <a:off x="6989763" y="260350"/>
            <a:ext cx="2154237" cy="676275"/>
          </a:xfrm>
          <a:prstGeom prst="cloudCallout">
            <a:avLst>
              <a:gd name="adj1" fmla="val -14704"/>
              <a:gd name="adj2" fmla="val 43426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109581" name="Picture 13" descr="sailboat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551689" flipH="1">
            <a:off x="-541338" y="3357563"/>
            <a:ext cx="2808288" cy="1885950"/>
          </a:xfrm>
          <a:prstGeom prst="rect">
            <a:avLst/>
          </a:prstGeom>
          <a:noFill/>
        </p:spPr>
      </p:pic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79388" y="5589588"/>
            <a:ext cx="8640762" cy="360362"/>
            <a:chOff x="0" y="3838"/>
            <a:chExt cx="5647" cy="227"/>
          </a:xfrm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0" y="3838"/>
              <a:ext cx="5647" cy="227"/>
              <a:chOff x="0" y="3838"/>
              <a:chExt cx="5760" cy="227"/>
            </a:xfrm>
          </p:grpSpPr>
          <p:sp>
            <p:nvSpPr>
              <p:cNvPr id="109584" name="Line 16"/>
              <p:cNvSpPr>
                <a:spLocks noChangeShapeType="1"/>
              </p:cNvSpPr>
              <p:nvPr/>
            </p:nvSpPr>
            <p:spPr bwMode="auto">
              <a:xfrm>
                <a:off x="0" y="3929"/>
                <a:ext cx="576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85" name="Line 17"/>
              <p:cNvSpPr>
                <a:spLocks noChangeShapeType="1"/>
              </p:cNvSpPr>
              <p:nvPr/>
            </p:nvSpPr>
            <p:spPr bwMode="auto">
              <a:xfrm>
                <a:off x="0" y="3838"/>
                <a:ext cx="0" cy="18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86" name="Line 18"/>
              <p:cNvSpPr>
                <a:spLocks noChangeShapeType="1"/>
              </p:cNvSpPr>
              <p:nvPr/>
            </p:nvSpPr>
            <p:spPr bwMode="auto">
              <a:xfrm>
                <a:off x="5760" y="3838"/>
                <a:ext cx="0" cy="227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9587" name="Line 19"/>
            <p:cNvSpPr>
              <a:spLocks noChangeShapeType="1"/>
            </p:cNvSpPr>
            <p:nvPr/>
          </p:nvSpPr>
          <p:spPr bwMode="auto">
            <a:xfrm>
              <a:off x="1882" y="3838"/>
              <a:ext cx="0" cy="18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588" name="Line 20"/>
            <p:cNvSpPr>
              <a:spLocks noChangeShapeType="1"/>
            </p:cNvSpPr>
            <p:nvPr/>
          </p:nvSpPr>
          <p:spPr bwMode="auto">
            <a:xfrm>
              <a:off x="3742" y="3838"/>
              <a:ext cx="0" cy="136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9589" name="Text Box 21"/>
          <p:cNvSpPr txBox="1">
            <a:spLocks noChangeArrowheads="1"/>
          </p:cNvSpPr>
          <p:nvPr/>
        </p:nvSpPr>
        <p:spPr bwMode="auto">
          <a:xfrm>
            <a:off x="4067175" y="63087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07950" y="5734050"/>
            <a:ext cx="8712200" cy="979488"/>
            <a:chOff x="113" y="3612"/>
            <a:chExt cx="5489" cy="617"/>
          </a:xfrm>
        </p:grpSpPr>
        <p:sp>
          <p:nvSpPr>
            <p:cNvPr id="109591" name="Freeform 23"/>
            <p:cNvSpPr>
              <a:spLocks/>
            </p:cNvSpPr>
            <p:nvPr/>
          </p:nvSpPr>
          <p:spPr bwMode="auto">
            <a:xfrm>
              <a:off x="113" y="3612"/>
              <a:ext cx="5489" cy="332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1089" y="272"/>
                </a:cxn>
                <a:cxn ang="0">
                  <a:pos x="2132" y="317"/>
                </a:cxn>
                <a:cxn ang="0">
                  <a:pos x="3221" y="317"/>
                </a:cxn>
                <a:cxn ang="0">
                  <a:pos x="3810" y="317"/>
                </a:cxn>
                <a:cxn ang="0">
                  <a:pos x="4581" y="226"/>
                </a:cxn>
                <a:cxn ang="0">
                  <a:pos x="5080" y="136"/>
                </a:cxn>
                <a:cxn ang="0">
                  <a:pos x="5489" y="0"/>
                </a:cxn>
              </a:cxnLst>
              <a:rect l="0" t="0" r="r" b="b"/>
              <a:pathLst>
                <a:path w="5489" h="332">
                  <a:moveTo>
                    <a:pt x="0" y="45"/>
                  </a:moveTo>
                  <a:cubicBezTo>
                    <a:pt x="367" y="136"/>
                    <a:pt x="734" y="227"/>
                    <a:pt x="1089" y="272"/>
                  </a:cubicBezTo>
                  <a:cubicBezTo>
                    <a:pt x="1444" y="317"/>
                    <a:pt x="1777" y="310"/>
                    <a:pt x="2132" y="317"/>
                  </a:cubicBezTo>
                  <a:cubicBezTo>
                    <a:pt x="2487" y="324"/>
                    <a:pt x="2941" y="317"/>
                    <a:pt x="3221" y="317"/>
                  </a:cubicBezTo>
                  <a:cubicBezTo>
                    <a:pt x="3501" y="317"/>
                    <a:pt x="3583" y="332"/>
                    <a:pt x="3810" y="317"/>
                  </a:cubicBezTo>
                  <a:cubicBezTo>
                    <a:pt x="4037" y="302"/>
                    <a:pt x="4369" y="256"/>
                    <a:pt x="4581" y="226"/>
                  </a:cubicBezTo>
                  <a:cubicBezTo>
                    <a:pt x="4793" y="196"/>
                    <a:pt x="4929" y="174"/>
                    <a:pt x="5080" y="136"/>
                  </a:cubicBezTo>
                  <a:cubicBezTo>
                    <a:pt x="5231" y="98"/>
                    <a:pt x="5429" y="23"/>
                    <a:pt x="5489" y="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592" name="Text Box 24"/>
            <p:cNvSpPr txBox="1">
              <a:spLocks noChangeArrowheads="1"/>
            </p:cNvSpPr>
            <p:nvPr/>
          </p:nvSpPr>
          <p:spPr bwMode="auto">
            <a:xfrm>
              <a:off x="2595" y="3941"/>
              <a:ext cx="8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000000"/>
                  </a:solidFill>
                </a:rPr>
                <a:t>96 км     </a:t>
              </a:r>
            </a:p>
          </p:txBody>
        </p:sp>
      </p:grpSp>
      <p:sp>
        <p:nvSpPr>
          <p:cNvPr id="109593" name="Text Box 25"/>
          <p:cNvSpPr txBox="1">
            <a:spLocks noChangeArrowheads="1"/>
          </p:cNvSpPr>
          <p:nvPr/>
        </p:nvSpPr>
        <p:spPr bwMode="auto">
          <a:xfrm>
            <a:off x="621215" y="381000"/>
            <a:ext cx="5056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</a:rPr>
              <a:t>За 3 часа катер проплыл 96 км. </a:t>
            </a:r>
          </a:p>
        </p:txBody>
      </p:sp>
      <p:sp>
        <p:nvSpPr>
          <p:cNvPr id="109594" name="Text Box 26"/>
          <p:cNvSpPr txBox="1">
            <a:spLocks noChangeArrowheads="1"/>
          </p:cNvSpPr>
          <p:nvPr/>
        </p:nvSpPr>
        <p:spPr bwMode="auto">
          <a:xfrm>
            <a:off x="2771775" y="5876925"/>
            <a:ext cx="50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1 ч</a:t>
            </a:r>
          </a:p>
        </p:txBody>
      </p:sp>
      <p:sp>
        <p:nvSpPr>
          <p:cNvPr id="109595" name="Text Box 27"/>
          <p:cNvSpPr txBox="1">
            <a:spLocks noChangeArrowheads="1"/>
          </p:cNvSpPr>
          <p:nvPr/>
        </p:nvSpPr>
        <p:spPr bwMode="auto">
          <a:xfrm>
            <a:off x="8532813" y="5805488"/>
            <a:ext cx="50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3 ч</a:t>
            </a:r>
          </a:p>
        </p:txBody>
      </p:sp>
      <p:sp>
        <p:nvSpPr>
          <p:cNvPr id="109596" name="Text Box 28"/>
          <p:cNvSpPr txBox="1">
            <a:spLocks noChangeArrowheads="1"/>
          </p:cNvSpPr>
          <p:nvPr/>
        </p:nvSpPr>
        <p:spPr bwMode="auto">
          <a:xfrm>
            <a:off x="5580063" y="5805488"/>
            <a:ext cx="50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2 ч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22 0.00324 L -0.89393 0.00324 " pathEditMode="relative" ptsTypes="AA">
                                      <p:cBhvr>
                                        <p:cTn id="6" dur="5000" fill="hold"/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246 -0.00115 L 0.94115 0.00949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2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09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9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9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8" grpId="0" animBg="1"/>
      <p:bldP spid="109579" grpId="0" animBg="1"/>
      <p:bldP spid="109580" grpId="0" animBg="1"/>
      <p:bldP spid="109593" grpId="0"/>
      <p:bldP spid="109595" grpId="0"/>
      <p:bldP spid="1095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 rot="-356004">
            <a:off x="-304800" y="5300663"/>
            <a:ext cx="9448800" cy="741362"/>
          </a:xfrm>
          <a:prstGeom prst="rect">
            <a:avLst/>
          </a:prstGeom>
          <a:gradFill rotWithShape="1">
            <a:gsLst>
              <a:gs pos="0">
                <a:srgbClr val="EAEAEA"/>
              </a:gs>
              <a:gs pos="50000">
                <a:srgbClr val="B2B2B2"/>
              </a:gs>
              <a:gs pos="100000">
                <a:srgbClr val="EAEAE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9600" b="1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12643" name="Line 3"/>
          <p:cNvSpPr>
            <a:spLocks noChangeShapeType="1"/>
          </p:cNvSpPr>
          <p:nvPr/>
        </p:nvSpPr>
        <p:spPr bwMode="auto">
          <a:xfrm flipV="1">
            <a:off x="-304800" y="5084763"/>
            <a:ext cx="9448800" cy="11430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44" name="Freeform 4"/>
          <p:cNvSpPr>
            <a:spLocks/>
          </p:cNvSpPr>
          <p:nvPr/>
        </p:nvSpPr>
        <p:spPr bwMode="auto">
          <a:xfrm>
            <a:off x="88900" y="3284538"/>
            <a:ext cx="9055100" cy="2641600"/>
          </a:xfrm>
          <a:custGeom>
            <a:avLst/>
            <a:gdLst/>
            <a:ahLst/>
            <a:cxnLst>
              <a:cxn ang="0">
                <a:pos x="0" y="768"/>
              </a:cxn>
              <a:cxn ang="0">
                <a:pos x="0" y="784"/>
              </a:cxn>
              <a:cxn ang="0">
                <a:pos x="112" y="1664"/>
              </a:cxn>
              <a:cxn ang="0">
                <a:pos x="5704" y="1008"/>
              </a:cxn>
              <a:cxn ang="0">
                <a:pos x="5560" y="0"/>
              </a:cxn>
              <a:cxn ang="0">
                <a:pos x="5544" y="16"/>
              </a:cxn>
            </a:cxnLst>
            <a:rect l="0" t="0" r="r" b="b"/>
            <a:pathLst>
              <a:path w="5704" h="1664">
                <a:moveTo>
                  <a:pt x="0" y="768"/>
                </a:moveTo>
                <a:lnTo>
                  <a:pt x="0" y="784"/>
                </a:lnTo>
                <a:lnTo>
                  <a:pt x="112" y="1664"/>
                </a:lnTo>
                <a:lnTo>
                  <a:pt x="5704" y="1008"/>
                </a:lnTo>
                <a:lnTo>
                  <a:pt x="5560" y="0"/>
                </a:lnTo>
                <a:lnTo>
                  <a:pt x="5544" y="16"/>
                </a:lnTo>
              </a:path>
            </a:pathLst>
          </a:custGeom>
          <a:noFill/>
          <a:ln w="57150" cap="flat" cmpd="sng">
            <a:solidFill>
              <a:srgbClr val="6600CC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4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184900"/>
            <a:ext cx="457200" cy="4572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68313" y="2636838"/>
            <a:ext cx="2803525" cy="965200"/>
            <a:chOff x="0" y="2592"/>
            <a:chExt cx="1766" cy="608"/>
          </a:xfrm>
        </p:grpSpPr>
        <p:sp>
          <p:nvSpPr>
            <p:cNvPr id="112647" name="Rectangle 7"/>
            <p:cNvSpPr>
              <a:spLocks noChangeArrowheads="1"/>
            </p:cNvSpPr>
            <p:nvPr/>
          </p:nvSpPr>
          <p:spPr bwMode="auto">
            <a:xfrm rot="21110625" flipH="1">
              <a:off x="144" y="2592"/>
              <a:ext cx="1622" cy="480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4400" b="1" i="1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pitchFamily="34" charset="0"/>
                </a:rPr>
                <a:t>40км/ч</a:t>
              </a:r>
              <a:r>
                <a:rPr lang="ru-RU" sz="4400" b="1">
                  <a:solidFill>
                    <a:srgbClr val="000099"/>
                  </a:solidFill>
                  <a:latin typeface="Times New Roman" pitchFamily="18" charset="0"/>
                  <a:cs typeface="Arial" pitchFamily="34" charset="0"/>
                </a:rPr>
                <a:t> </a:t>
              </a:r>
            </a:p>
          </p:txBody>
        </p:sp>
        <p:sp>
          <p:nvSpPr>
            <p:cNvPr id="112648" name="Freeform 8"/>
            <p:cNvSpPr>
              <a:spLocks/>
            </p:cNvSpPr>
            <p:nvPr/>
          </p:nvSpPr>
          <p:spPr bwMode="auto">
            <a:xfrm rot="20686832" flipH="1">
              <a:off x="0" y="3072"/>
              <a:ext cx="959" cy="128"/>
            </a:xfrm>
            <a:custGeom>
              <a:avLst/>
              <a:gdLst/>
              <a:ahLst/>
              <a:cxnLst>
                <a:cxn ang="0">
                  <a:pos x="888" y="0"/>
                </a:cxn>
                <a:cxn ang="0">
                  <a:pos x="0" y="128"/>
                </a:cxn>
              </a:cxnLst>
              <a:rect l="0" t="0" r="r" b="b"/>
              <a:pathLst>
                <a:path w="888" h="128">
                  <a:moveTo>
                    <a:pt x="888" y="0"/>
                  </a:moveTo>
                  <a:lnTo>
                    <a:pt x="0" y="128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257175" y="260350"/>
            <a:ext cx="8562975" cy="46166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cs typeface="Arial" pitchFamily="34" charset="0"/>
              </a:rPr>
              <a:t>Автобус </a:t>
            </a:r>
            <a:r>
              <a:rPr lang="ru-RU" sz="2400" b="1" dirty="0" smtClean="0">
                <a:solidFill>
                  <a:srgbClr val="000000"/>
                </a:solidFill>
                <a:cs typeface="Arial" pitchFamily="34" charset="0"/>
              </a:rPr>
              <a:t>едет 3 часа </a:t>
            </a:r>
            <a:r>
              <a:rPr lang="ru-RU" sz="2400" b="1" dirty="0">
                <a:solidFill>
                  <a:srgbClr val="000000"/>
                </a:solidFill>
                <a:cs typeface="Arial" pitchFamily="34" charset="0"/>
              </a:rPr>
              <a:t>со скоростью 40 км/ч. 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-1404938" y="4941888"/>
            <a:ext cx="2332038" cy="1165225"/>
            <a:chOff x="-1469" y="3067"/>
            <a:chExt cx="1469" cy="734"/>
          </a:xfrm>
        </p:grpSpPr>
        <p:grpSp>
          <p:nvGrpSpPr>
            <p:cNvPr id="4" name="Group 11"/>
            <p:cNvGrpSpPr>
              <a:grpSpLocks/>
            </p:cNvGrpSpPr>
            <p:nvPr/>
          </p:nvGrpSpPr>
          <p:grpSpPr bwMode="auto">
            <a:xfrm rot="21051630" flipH="1">
              <a:off x="-1469" y="3067"/>
              <a:ext cx="1469" cy="638"/>
              <a:chOff x="1000" y="835"/>
              <a:chExt cx="1871" cy="794"/>
            </a:xfrm>
          </p:grpSpPr>
          <p:sp>
            <p:nvSpPr>
              <p:cNvPr id="112652" name="Freeform 12"/>
              <p:cNvSpPr>
                <a:spLocks/>
              </p:cNvSpPr>
              <p:nvPr/>
            </p:nvSpPr>
            <p:spPr bwMode="auto">
              <a:xfrm>
                <a:off x="1010" y="835"/>
                <a:ext cx="1859" cy="794"/>
              </a:xfrm>
              <a:custGeom>
                <a:avLst/>
                <a:gdLst/>
                <a:ahLst/>
                <a:cxnLst>
                  <a:cxn ang="0">
                    <a:pos x="3173" y="85"/>
                  </a:cxn>
                  <a:cxn ang="0">
                    <a:pos x="2965" y="85"/>
                  </a:cxn>
                  <a:cxn ang="0">
                    <a:pos x="1525" y="5"/>
                  </a:cxn>
                  <a:cxn ang="0">
                    <a:pos x="469" y="117"/>
                  </a:cxn>
                  <a:cxn ang="0">
                    <a:pos x="357" y="133"/>
                  </a:cxn>
                  <a:cxn ang="0">
                    <a:pos x="325" y="245"/>
                  </a:cxn>
                  <a:cxn ang="0">
                    <a:pos x="293" y="613"/>
                  </a:cxn>
                  <a:cxn ang="0">
                    <a:pos x="293" y="773"/>
                  </a:cxn>
                  <a:cxn ang="0">
                    <a:pos x="229" y="869"/>
                  </a:cxn>
                  <a:cxn ang="0">
                    <a:pos x="53" y="933"/>
                  </a:cxn>
                  <a:cxn ang="0">
                    <a:pos x="5" y="1173"/>
                  </a:cxn>
                  <a:cxn ang="0">
                    <a:pos x="21" y="1397"/>
                  </a:cxn>
                  <a:cxn ang="0">
                    <a:pos x="101" y="1493"/>
                  </a:cxn>
                  <a:cxn ang="0">
                    <a:pos x="405" y="1493"/>
                  </a:cxn>
                  <a:cxn ang="0">
                    <a:pos x="481" y="1481"/>
                  </a:cxn>
                  <a:cxn ang="0">
                    <a:pos x="511" y="1313"/>
                  </a:cxn>
                  <a:cxn ang="0">
                    <a:pos x="607" y="1235"/>
                  </a:cxn>
                  <a:cxn ang="0">
                    <a:pos x="739" y="1199"/>
                  </a:cxn>
                  <a:cxn ang="0">
                    <a:pos x="871" y="1235"/>
                  </a:cxn>
                  <a:cxn ang="0">
                    <a:pos x="949" y="1301"/>
                  </a:cxn>
                  <a:cxn ang="0">
                    <a:pos x="1027" y="1439"/>
                  </a:cxn>
                  <a:cxn ang="0">
                    <a:pos x="1051" y="1451"/>
                  </a:cxn>
                  <a:cxn ang="0">
                    <a:pos x="1717" y="1445"/>
                  </a:cxn>
                  <a:cxn ang="0">
                    <a:pos x="2374" y="1436"/>
                  </a:cxn>
                  <a:cxn ang="0">
                    <a:pos x="2404" y="1412"/>
                  </a:cxn>
                  <a:cxn ang="0">
                    <a:pos x="2410" y="1352"/>
                  </a:cxn>
                  <a:cxn ang="0">
                    <a:pos x="2482" y="1226"/>
                  </a:cxn>
                  <a:cxn ang="0">
                    <a:pos x="2650" y="1154"/>
                  </a:cxn>
                  <a:cxn ang="0">
                    <a:pos x="2794" y="1184"/>
                  </a:cxn>
                  <a:cxn ang="0">
                    <a:pos x="2890" y="1280"/>
                  </a:cxn>
                  <a:cxn ang="0">
                    <a:pos x="2926" y="1388"/>
                  </a:cxn>
                  <a:cxn ang="0">
                    <a:pos x="2944" y="1406"/>
                  </a:cxn>
                  <a:cxn ang="0">
                    <a:pos x="3221" y="1397"/>
                  </a:cxn>
                  <a:cxn ang="0">
                    <a:pos x="3365" y="1317"/>
                  </a:cxn>
                  <a:cxn ang="0">
                    <a:pos x="3413" y="773"/>
                  </a:cxn>
                  <a:cxn ang="0">
                    <a:pos x="3349" y="149"/>
                  </a:cxn>
                  <a:cxn ang="0">
                    <a:pos x="3173" y="85"/>
                  </a:cxn>
                </a:cxnLst>
                <a:rect l="0" t="0" r="r" b="b"/>
                <a:pathLst>
                  <a:path w="3416" h="1511">
                    <a:moveTo>
                      <a:pt x="3173" y="85"/>
                    </a:moveTo>
                    <a:cubicBezTo>
                      <a:pt x="3109" y="74"/>
                      <a:pt x="3240" y="98"/>
                      <a:pt x="2965" y="85"/>
                    </a:cubicBezTo>
                    <a:cubicBezTo>
                      <a:pt x="2690" y="72"/>
                      <a:pt x="1941" y="0"/>
                      <a:pt x="1525" y="5"/>
                    </a:cubicBezTo>
                    <a:cubicBezTo>
                      <a:pt x="1109" y="10"/>
                      <a:pt x="664" y="96"/>
                      <a:pt x="469" y="117"/>
                    </a:cubicBezTo>
                    <a:cubicBezTo>
                      <a:pt x="274" y="138"/>
                      <a:pt x="381" y="112"/>
                      <a:pt x="357" y="133"/>
                    </a:cubicBezTo>
                    <a:cubicBezTo>
                      <a:pt x="333" y="154"/>
                      <a:pt x="336" y="165"/>
                      <a:pt x="325" y="245"/>
                    </a:cubicBezTo>
                    <a:cubicBezTo>
                      <a:pt x="314" y="325"/>
                      <a:pt x="298" y="525"/>
                      <a:pt x="293" y="613"/>
                    </a:cubicBezTo>
                    <a:cubicBezTo>
                      <a:pt x="288" y="701"/>
                      <a:pt x="304" y="730"/>
                      <a:pt x="293" y="773"/>
                    </a:cubicBezTo>
                    <a:cubicBezTo>
                      <a:pt x="282" y="816"/>
                      <a:pt x="269" y="842"/>
                      <a:pt x="229" y="869"/>
                    </a:cubicBezTo>
                    <a:cubicBezTo>
                      <a:pt x="189" y="896"/>
                      <a:pt x="90" y="882"/>
                      <a:pt x="53" y="933"/>
                    </a:cubicBezTo>
                    <a:cubicBezTo>
                      <a:pt x="16" y="984"/>
                      <a:pt x="10" y="1096"/>
                      <a:pt x="5" y="1173"/>
                    </a:cubicBezTo>
                    <a:cubicBezTo>
                      <a:pt x="0" y="1250"/>
                      <a:pt x="5" y="1344"/>
                      <a:pt x="21" y="1397"/>
                    </a:cubicBezTo>
                    <a:cubicBezTo>
                      <a:pt x="37" y="1450"/>
                      <a:pt x="37" y="1477"/>
                      <a:pt x="101" y="1493"/>
                    </a:cubicBezTo>
                    <a:cubicBezTo>
                      <a:pt x="165" y="1509"/>
                      <a:pt x="342" y="1495"/>
                      <a:pt x="405" y="1493"/>
                    </a:cubicBezTo>
                    <a:cubicBezTo>
                      <a:pt x="468" y="1491"/>
                      <a:pt x="463" y="1511"/>
                      <a:pt x="481" y="1481"/>
                    </a:cubicBezTo>
                    <a:cubicBezTo>
                      <a:pt x="499" y="1451"/>
                      <a:pt x="490" y="1354"/>
                      <a:pt x="511" y="1313"/>
                    </a:cubicBezTo>
                    <a:cubicBezTo>
                      <a:pt x="532" y="1272"/>
                      <a:pt x="569" y="1254"/>
                      <a:pt x="607" y="1235"/>
                    </a:cubicBezTo>
                    <a:cubicBezTo>
                      <a:pt x="645" y="1216"/>
                      <a:pt x="695" y="1199"/>
                      <a:pt x="739" y="1199"/>
                    </a:cubicBezTo>
                    <a:cubicBezTo>
                      <a:pt x="783" y="1199"/>
                      <a:pt x="836" y="1218"/>
                      <a:pt x="871" y="1235"/>
                    </a:cubicBezTo>
                    <a:cubicBezTo>
                      <a:pt x="906" y="1252"/>
                      <a:pt x="923" y="1267"/>
                      <a:pt x="949" y="1301"/>
                    </a:cubicBezTo>
                    <a:cubicBezTo>
                      <a:pt x="975" y="1335"/>
                      <a:pt x="1010" y="1414"/>
                      <a:pt x="1027" y="1439"/>
                    </a:cubicBezTo>
                    <a:cubicBezTo>
                      <a:pt x="1044" y="1464"/>
                      <a:pt x="936" y="1450"/>
                      <a:pt x="1051" y="1451"/>
                    </a:cubicBezTo>
                    <a:cubicBezTo>
                      <a:pt x="1166" y="1452"/>
                      <a:pt x="1497" y="1447"/>
                      <a:pt x="1717" y="1445"/>
                    </a:cubicBezTo>
                    <a:cubicBezTo>
                      <a:pt x="1937" y="1443"/>
                      <a:pt x="2259" y="1441"/>
                      <a:pt x="2374" y="1436"/>
                    </a:cubicBezTo>
                    <a:cubicBezTo>
                      <a:pt x="2489" y="1431"/>
                      <a:pt x="2398" y="1426"/>
                      <a:pt x="2404" y="1412"/>
                    </a:cubicBezTo>
                    <a:cubicBezTo>
                      <a:pt x="2410" y="1398"/>
                      <a:pt x="2397" y="1383"/>
                      <a:pt x="2410" y="1352"/>
                    </a:cubicBezTo>
                    <a:cubicBezTo>
                      <a:pt x="2423" y="1321"/>
                      <a:pt x="2442" y="1259"/>
                      <a:pt x="2482" y="1226"/>
                    </a:cubicBezTo>
                    <a:cubicBezTo>
                      <a:pt x="2522" y="1193"/>
                      <a:pt x="2598" y="1161"/>
                      <a:pt x="2650" y="1154"/>
                    </a:cubicBezTo>
                    <a:cubicBezTo>
                      <a:pt x="2702" y="1147"/>
                      <a:pt x="2754" y="1163"/>
                      <a:pt x="2794" y="1184"/>
                    </a:cubicBezTo>
                    <a:cubicBezTo>
                      <a:pt x="2834" y="1205"/>
                      <a:pt x="2868" y="1246"/>
                      <a:pt x="2890" y="1280"/>
                    </a:cubicBezTo>
                    <a:cubicBezTo>
                      <a:pt x="2912" y="1314"/>
                      <a:pt x="2917" y="1367"/>
                      <a:pt x="2926" y="1388"/>
                    </a:cubicBezTo>
                    <a:cubicBezTo>
                      <a:pt x="2935" y="1409"/>
                      <a:pt x="2895" y="1405"/>
                      <a:pt x="2944" y="1406"/>
                    </a:cubicBezTo>
                    <a:cubicBezTo>
                      <a:pt x="2993" y="1407"/>
                      <a:pt x="3151" y="1412"/>
                      <a:pt x="3221" y="1397"/>
                    </a:cubicBezTo>
                    <a:cubicBezTo>
                      <a:pt x="3291" y="1382"/>
                      <a:pt x="3333" y="1421"/>
                      <a:pt x="3365" y="1317"/>
                    </a:cubicBezTo>
                    <a:cubicBezTo>
                      <a:pt x="3397" y="1213"/>
                      <a:pt x="3416" y="968"/>
                      <a:pt x="3413" y="773"/>
                    </a:cubicBezTo>
                    <a:cubicBezTo>
                      <a:pt x="3410" y="578"/>
                      <a:pt x="3384" y="266"/>
                      <a:pt x="3349" y="149"/>
                    </a:cubicBezTo>
                    <a:cubicBezTo>
                      <a:pt x="3314" y="32"/>
                      <a:pt x="3237" y="96"/>
                      <a:pt x="3173" y="8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9FF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63500" dir="19387806" algn="ctr" rotWithShape="0">
                  <a:schemeClr val="accent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1763" y="1003"/>
                <a:ext cx="357" cy="254"/>
                <a:chOff x="3475" y="1139"/>
                <a:chExt cx="656" cy="482"/>
              </a:xfrm>
            </p:grpSpPr>
            <p:sp>
              <p:nvSpPr>
                <p:cNvPr id="112654" name="Freeform 14"/>
                <p:cNvSpPr>
                  <a:spLocks/>
                </p:cNvSpPr>
                <p:nvPr/>
              </p:nvSpPr>
              <p:spPr bwMode="auto">
                <a:xfrm>
                  <a:off x="3475" y="1139"/>
                  <a:ext cx="656" cy="482"/>
                </a:xfrm>
                <a:custGeom>
                  <a:avLst/>
                  <a:gdLst/>
                  <a:ahLst/>
                  <a:cxnLst>
                    <a:cxn ang="0">
                      <a:pos x="117" y="5"/>
                    </a:cxn>
                    <a:cxn ang="0">
                      <a:pos x="261" y="5"/>
                    </a:cxn>
                    <a:cxn ang="0">
                      <a:pos x="325" y="37"/>
                    </a:cxn>
                    <a:cxn ang="0">
                      <a:pos x="325" y="149"/>
                    </a:cxn>
                    <a:cxn ang="0">
                      <a:pos x="325" y="469"/>
                    </a:cxn>
                    <a:cxn ang="0">
                      <a:pos x="277" y="549"/>
                    </a:cxn>
                    <a:cxn ang="0">
                      <a:pos x="165" y="549"/>
                    </a:cxn>
                    <a:cxn ang="0">
                      <a:pos x="117" y="549"/>
                    </a:cxn>
                    <a:cxn ang="0">
                      <a:pos x="37" y="549"/>
                    </a:cxn>
                    <a:cxn ang="0">
                      <a:pos x="5" y="469"/>
                    </a:cxn>
                    <a:cxn ang="0">
                      <a:pos x="5" y="309"/>
                    </a:cxn>
                    <a:cxn ang="0">
                      <a:pos x="5" y="85"/>
                    </a:cxn>
                    <a:cxn ang="0">
                      <a:pos x="21" y="21"/>
                    </a:cxn>
                    <a:cxn ang="0">
                      <a:pos x="69" y="5"/>
                    </a:cxn>
                    <a:cxn ang="0">
                      <a:pos x="197" y="5"/>
                    </a:cxn>
                  </a:cxnLst>
                  <a:rect l="0" t="0" r="r" b="b"/>
                  <a:pathLst>
                    <a:path w="336" h="562">
                      <a:moveTo>
                        <a:pt x="117" y="5"/>
                      </a:moveTo>
                      <a:cubicBezTo>
                        <a:pt x="171" y="2"/>
                        <a:pt x="226" y="0"/>
                        <a:pt x="261" y="5"/>
                      </a:cubicBezTo>
                      <a:cubicBezTo>
                        <a:pt x="296" y="10"/>
                        <a:pt x="314" y="13"/>
                        <a:pt x="325" y="37"/>
                      </a:cubicBezTo>
                      <a:cubicBezTo>
                        <a:pt x="336" y="61"/>
                        <a:pt x="325" y="77"/>
                        <a:pt x="325" y="149"/>
                      </a:cubicBezTo>
                      <a:cubicBezTo>
                        <a:pt x="325" y="221"/>
                        <a:pt x="333" y="402"/>
                        <a:pt x="325" y="469"/>
                      </a:cubicBezTo>
                      <a:cubicBezTo>
                        <a:pt x="317" y="536"/>
                        <a:pt x="304" y="536"/>
                        <a:pt x="277" y="549"/>
                      </a:cubicBezTo>
                      <a:cubicBezTo>
                        <a:pt x="250" y="562"/>
                        <a:pt x="192" y="549"/>
                        <a:pt x="165" y="549"/>
                      </a:cubicBezTo>
                      <a:cubicBezTo>
                        <a:pt x="138" y="549"/>
                        <a:pt x="138" y="549"/>
                        <a:pt x="117" y="549"/>
                      </a:cubicBezTo>
                      <a:cubicBezTo>
                        <a:pt x="96" y="549"/>
                        <a:pt x="56" y="562"/>
                        <a:pt x="37" y="549"/>
                      </a:cubicBezTo>
                      <a:cubicBezTo>
                        <a:pt x="18" y="536"/>
                        <a:pt x="10" y="509"/>
                        <a:pt x="5" y="469"/>
                      </a:cubicBezTo>
                      <a:cubicBezTo>
                        <a:pt x="0" y="429"/>
                        <a:pt x="5" y="373"/>
                        <a:pt x="5" y="309"/>
                      </a:cubicBezTo>
                      <a:cubicBezTo>
                        <a:pt x="5" y="245"/>
                        <a:pt x="2" y="133"/>
                        <a:pt x="5" y="85"/>
                      </a:cubicBezTo>
                      <a:cubicBezTo>
                        <a:pt x="8" y="37"/>
                        <a:pt x="10" y="34"/>
                        <a:pt x="21" y="21"/>
                      </a:cubicBezTo>
                      <a:cubicBezTo>
                        <a:pt x="32" y="8"/>
                        <a:pt x="40" y="8"/>
                        <a:pt x="69" y="5"/>
                      </a:cubicBezTo>
                      <a:cubicBezTo>
                        <a:pt x="98" y="2"/>
                        <a:pt x="147" y="3"/>
                        <a:pt x="197" y="5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CCFFCC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>
                  <a:outerShdw dist="38100" dir="162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655" name="Freeform 15"/>
                <p:cNvSpPr>
                  <a:spLocks/>
                </p:cNvSpPr>
                <p:nvPr/>
              </p:nvSpPr>
              <p:spPr bwMode="auto">
                <a:xfrm>
                  <a:off x="3768" y="1144"/>
                  <a:ext cx="48" cy="464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48" y="464"/>
                    </a:cxn>
                    <a:cxn ang="0">
                      <a:pos x="0" y="464"/>
                    </a:cxn>
                    <a:cxn ang="0">
                      <a:pos x="0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48" h="464">
                      <a:moveTo>
                        <a:pt x="32" y="0"/>
                      </a:moveTo>
                      <a:lnTo>
                        <a:pt x="48" y="464"/>
                      </a:lnTo>
                      <a:lnTo>
                        <a:pt x="0" y="464"/>
                      </a:lnTo>
                      <a:lnTo>
                        <a:pt x="0" y="0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>
                  <a:outerShdw dist="38100" dir="162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2138" y="1003"/>
                <a:ext cx="357" cy="254"/>
                <a:chOff x="3475" y="1139"/>
                <a:chExt cx="656" cy="482"/>
              </a:xfrm>
            </p:grpSpPr>
            <p:sp>
              <p:nvSpPr>
                <p:cNvPr id="112657" name="Freeform 17"/>
                <p:cNvSpPr>
                  <a:spLocks/>
                </p:cNvSpPr>
                <p:nvPr/>
              </p:nvSpPr>
              <p:spPr bwMode="auto">
                <a:xfrm>
                  <a:off x="3475" y="1139"/>
                  <a:ext cx="656" cy="482"/>
                </a:xfrm>
                <a:custGeom>
                  <a:avLst/>
                  <a:gdLst/>
                  <a:ahLst/>
                  <a:cxnLst>
                    <a:cxn ang="0">
                      <a:pos x="117" y="5"/>
                    </a:cxn>
                    <a:cxn ang="0">
                      <a:pos x="261" y="5"/>
                    </a:cxn>
                    <a:cxn ang="0">
                      <a:pos x="325" y="37"/>
                    </a:cxn>
                    <a:cxn ang="0">
                      <a:pos x="325" y="149"/>
                    </a:cxn>
                    <a:cxn ang="0">
                      <a:pos x="325" y="469"/>
                    </a:cxn>
                    <a:cxn ang="0">
                      <a:pos x="277" y="549"/>
                    </a:cxn>
                    <a:cxn ang="0">
                      <a:pos x="165" y="549"/>
                    </a:cxn>
                    <a:cxn ang="0">
                      <a:pos x="117" y="549"/>
                    </a:cxn>
                    <a:cxn ang="0">
                      <a:pos x="37" y="549"/>
                    </a:cxn>
                    <a:cxn ang="0">
                      <a:pos x="5" y="469"/>
                    </a:cxn>
                    <a:cxn ang="0">
                      <a:pos x="5" y="309"/>
                    </a:cxn>
                    <a:cxn ang="0">
                      <a:pos x="5" y="85"/>
                    </a:cxn>
                    <a:cxn ang="0">
                      <a:pos x="21" y="21"/>
                    </a:cxn>
                    <a:cxn ang="0">
                      <a:pos x="69" y="5"/>
                    </a:cxn>
                    <a:cxn ang="0">
                      <a:pos x="197" y="5"/>
                    </a:cxn>
                  </a:cxnLst>
                  <a:rect l="0" t="0" r="r" b="b"/>
                  <a:pathLst>
                    <a:path w="336" h="562">
                      <a:moveTo>
                        <a:pt x="117" y="5"/>
                      </a:moveTo>
                      <a:cubicBezTo>
                        <a:pt x="171" y="2"/>
                        <a:pt x="226" y="0"/>
                        <a:pt x="261" y="5"/>
                      </a:cubicBezTo>
                      <a:cubicBezTo>
                        <a:pt x="296" y="10"/>
                        <a:pt x="314" y="13"/>
                        <a:pt x="325" y="37"/>
                      </a:cubicBezTo>
                      <a:cubicBezTo>
                        <a:pt x="336" y="61"/>
                        <a:pt x="325" y="77"/>
                        <a:pt x="325" y="149"/>
                      </a:cubicBezTo>
                      <a:cubicBezTo>
                        <a:pt x="325" y="221"/>
                        <a:pt x="333" y="402"/>
                        <a:pt x="325" y="469"/>
                      </a:cubicBezTo>
                      <a:cubicBezTo>
                        <a:pt x="317" y="536"/>
                        <a:pt x="304" y="536"/>
                        <a:pt x="277" y="549"/>
                      </a:cubicBezTo>
                      <a:cubicBezTo>
                        <a:pt x="250" y="562"/>
                        <a:pt x="192" y="549"/>
                        <a:pt x="165" y="549"/>
                      </a:cubicBezTo>
                      <a:cubicBezTo>
                        <a:pt x="138" y="549"/>
                        <a:pt x="138" y="549"/>
                        <a:pt x="117" y="549"/>
                      </a:cubicBezTo>
                      <a:cubicBezTo>
                        <a:pt x="96" y="549"/>
                        <a:pt x="56" y="562"/>
                        <a:pt x="37" y="549"/>
                      </a:cubicBezTo>
                      <a:cubicBezTo>
                        <a:pt x="18" y="536"/>
                        <a:pt x="10" y="509"/>
                        <a:pt x="5" y="469"/>
                      </a:cubicBezTo>
                      <a:cubicBezTo>
                        <a:pt x="0" y="429"/>
                        <a:pt x="5" y="373"/>
                        <a:pt x="5" y="309"/>
                      </a:cubicBezTo>
                      <a:cubicBezTo>
                        <a:pt x="5" y="245"/>
                        <a:pt x="2" y="133"/>
                        <a:pt x="5" y="85"/>
                      </a:cubicBezTo>
                      <a:cubicBezTo>
                        <a:pt x="8" y="37"/>
                        <a:pt x="10" y="34"/>
                        <a:pt x="21" y="21"/>
                      </a:cubicBezTo>
                      <a:cubicBezTo>
                        <a:pt x="32" y="8"/>
                        <a:pt x="40" y="8"/>
                        <a:pt x="69" y="5"/>
                      </a:cubicBezTo>
                      <a:cubicBezTo>
                        <a:pt x="98" y="2"/>
                        <a:pt x="147" y="3"/>
                        <a:pt x="197" y="5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CCFFCC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>
                  <a:outerShdw dist="38100" dir="162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658" name="Freeform 18"/>
                <p:cNvSpPr>
                  <a:spLocks/>
                </p:cNvSpPr>
                <p:nvPr/>
              </p:nvSpPr>
              <p:spPr bwMode="auto">
                <a:xfrm>
                  <a:off x="3768" y="1144"/>
                  <a:ext cx="48" cy="464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48" y="464"/>
                    </a:cxn>
                    <a:cxn ang="0">
                      <a:pos x="0" y="464"/>
                    </a:cxn>
                    <a:cxn ang="0">
                      <a:pos x="0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48" h="464">
                      <a:moveTo>
                        <a:pt x="32" y="0"/>
                      </a:moveTo>
                      <a:lnTo>
                        <a:pt x="48" y="464"/>
                      </a:lnTo>
                      <a:lnTo>
                        <a:pt x="0" y="464"/>
                      </a:lnTo>
                      <a:lnTo>
                        <a:pt x="0" y="0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>
                  <a:outerShdw dist="38100" dir="162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2659" name="Freeform 19"/>
              <p:cNvSpPr>
                <a:spLocks/>
              </p:cNvSpPr>
              <p:nvPr/>
            </p:nvSpPr>
            <p:spPr bwMode="auto">
              <a:xfrm>
                <a:off x="2521" y="977"/>
                <a:ext cx="350" cy="294"/>
              </a:xfrm>
              <a:custGeom>
                <a:avLst/>
                <a:gdLst/>
                <a:ahLst/>
                <a:cxnLst>
                  <a:cxn ang="0">
                    <a:pos x="228" y="53"/>
                  </a:cxn>
                  <a:cxn ang="0">
                    <a:pos x="510" y="53"/>
                  </a:cxn>
                  <a:cxn ang="0">
                    <a:pos x="597" y="38"/>
                  </a:cxn>
                  <a:cxn ang="0">
                    <a:pos x="629" y="278"/>
                  </a:cxn>
                  <a:cxn ang="0">
                    <a:pos x="629" y="518"/>
                  </a:cxn>
                  <a:cxn ang="0">
                    <a:pos x="541" y="520"/>
                  </a:cxn>
                  <a:cxn ang="0">
                    <a:pos x="322" y="520"/>
                  </a:cxn>
                  <a:cxn ang="0">
                    <a:pos x="228" y="520"/>
                  </a:cxn>
                  <a:cxn ang="0">
                    <a:pos x="72" y="520"/>
                  </a:cxn>
                  <a:cxn ang="0">
                    <a:pos x="10" y="451"/>
                  </a:cxn>
                  <a:cxn ang="0">
                    <a:pos x="10" y="314"/>
                  </a:cxn>
                  <a:cxn ang="0">
                    <a:pos x="10" y="122"/>
                  </a:cxn>
                  <a:cxn ang="0">
                    <a:pos x="41" y="67"/>
                  </a:cxn>
                  <a:cxn ang="0">
                    <a:pos x="135" y="53"/>
                  </a:cxn>
                  <a:cxn ang="0">
                    <a:pos x="385" y="53"/>
                  </a:cxn>
                </a:cxnLst>
                <a:rect l="0" t="0" r="r" b="b"/>
                <a:pathLst>
                  <a:path w="644" h="558">
                    <a:moveTo>
                      <a:pt x="228" y="53"/>
                    </a:moveTo>
                    <a:cubicBezTo>
                      <a:pt x="334" y="51"/>
                      <a:pt x="449" y="55"/>
                      <a:pt x="510" y="53"/>
                    </a:cubicBezTo>
                    <a:cubicBezTo>
                      <a:pt x="571" y="51"/>
                      <a:pt x="577" y="0"/>
                      <a:pt x="597" y="38"/>
                    </a:cubicBezTo>
                    <a:cubicBezTo>
                      <a:pt x="617" y="76"/>
                      <a:pt x="624" y="198"/>
                      <a:pt x="629" y="278"/>
                    </a:cubicBezTo>
                    <a:cubicBezTo>
                      <a:pt x="634" y="358"/>
                      <a:pt x="644" y="478"/>
                      <a:pt x="629" y="518"/>
                    </a:cubicBezTo>
                    <a:cubicBezTo>
                      <a:pt x="614" y="558"/>
                      <a:pt x="592" y="520"/>
                      <a:pt x="541" y="520"/>
                    </a:cubicBezTo>
                    <a:cubicBezTo>
                      <a:pt x="490" y="520"/>
                      <a:pt x="375" y="520"/>
                      <a:pt x="322" y="520"/>
                    </a:cubicBezTo>
                    <a:cubicBezTo>
                      <a:pt x="269" y="520"/>
                      <a:pt x="269" y="520"/>
                      <a:pt x="228" y="520"/>
                    </a:cubicBezTo>
                    <a:cubicBezTo>
                      <a:pt x="187" y="520"/>
                      <a:pt x="109" y="531"/>
                      <a:pt x="72" y="520"/>
                    </a:cubicBezTo>
                    <a:cubicBezTo>
                      <a:pt x="35" y="509"/>
                      <a:pt x="20" y="486"/>
                      <a:pt x="10" y="451"/>
                    </a:cubicBezTo>
                    <a:cubicBezTo>
                      <a:pt x="0" y="417"/>
                      <a:pt x="10" y="369"/>
                      <a:pt x="10" y="314"/>
                    </a:cubicBezTo>
                    <a:cubicBezTo>
                      <a:pt x="10" y="259"/>
                      <a:pt x="4" y="163"/>
                      <a:pt x="10" y="122"/>
                    </a:cubicBezTo>
                    <a:cubicBezTo>
                      <a:pt x="16" y="81"/>
                      <a:pt x="20" y="78"/>
                      <a:pt x="41" y="67"/>
                    </a:cubicBezTo>
                    <a:cubicBezTo>
                      <a:pt x="62" y="56"/>
                      <a:pt x="78" y="56"/>
                      <a:pt x="135" y="53"/>
                    </a:cubicBezTo>
                    <a:cubicBezTo>
                      <a:pt x="191" y="51"/>
                      <a:pt x="287" y="52"/>
                      <a:pt x="385" y="53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CC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0" name="Freeform 20"/>
              <p:cNvSpPr>
                <a:spLocks/>
              </p:cNvSpPr>
              <p:nvPr/>
            </p:nvSpPr>
            <p:spPr bwMode="auto">
              <a:xfrm>
                <a:off x="2680" y="1006"/>
                <a:ext cx="26" cy="244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48" y="464"/>
                  </a:cxn>
                  <a:cxn ang="0">
                    <a:pos x="0" y="464"/>
                  </a:cxn>
                  <a:cxn ang="0">
                    <a:pos x="0" y="0"/>
                  </a:cxn>
                  <a:cxn ang="0">
                    <a:pos x="32" y="0"/>
                  </a:cxn>
                </a:cxnLst>
                <a:rect l="0" t="0" r="r" b="b"/>
                <a:pathLst>
                  <a:path w="48" h="464">
                    <a:moveTo>
                      <a:pt x="32" y="0"/>
                    </a:moveTo>
                    <a:lnTo>
                      <a:pt x="48" y="464"/>
                    </a:lnTo>
                    <a:lnTo>
                      <a:pt x="0" y="464"/>
                    </a:lnTo>
                    <a:lnTo>
                      <a:pt x="0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1" name="Freeform 21"/>
              <p:cNvSpPr>
                <a:spLocks/>
              </p:cNvSpPr>
              <p:nvPr/>
            </p:nvSpPr>
            <p:spPr bwMode="auto">
              <a:xfrm>
                <a:off x="1161" y="946"/>
                <a:ext cx="298" cy="330"/>
              </a:xfrm>
              <a:custGeom>
                <a:avLst/>
                <a:gdLst/>
                <a:ahLst/>
                <a:cxnLst>
                  <a:cxn ang="0">
                    <a:pos x="203" y="112"/>
                  </a:cxn>
                  <a:cxn ang="0">
                    <a:pos x="429" y="112"/>
                  </a:cxn>
                  <a:cxn ang="0">
                    <a:pos x="530" y="140"/>
                  </a:cxn>
                  <a:cxn ang="0">
                    <a:pos x="530" y="236"/>
                  </a:cxn>
                  <a:cxn ang="0">
                    <a:pos x="530" y="510"/>
                  </a:cxn>
                  <a:cxn ang="0">
                    <a:pos x="454" y="579"/>
                  </a:cxn>
                  <a:cxn ang="0">
                    <a:pos x="278" y="579"/>
                  </a:cxn>
                  <a:cxn ang="0">
                    <a:pos x="203" y="579"/>
                  </a:cxn>
                  <a:cxn ang="0">
                    <a:pos x="77" y="579"/>
                  </a:cxn>
                  <a:cxn ang="0">
                    <a:pos x="8" y="593"/>
                  </a:cxn>
                  <a:cxn ang="0">
                    <a:pos x="27" y="373"/>
                  </a:cxn>
                  <a:cxn ang="0">
                    <a:pos x="27" y="181"/>
                  </a:cxn>
                  <a:cxn ang="0">
                    <a:pos x="56" y="17"/>
                  </a:cxn>
                  <a:cxn ang="0">
                    <a:pos x="88" y="81"/>
                  </a:cxn>
                  <a:cxn ang="0">
                    <a:pos x="329" y="112"/>
                  </a:cxn>
                </a:cxnLst>
                <a:rect l="0" t="0" r="r" b="b"/>
                <a:pathLst>
                  <a:path w="547" h="627">
                    <a:moveTo>
                      <a:pt x="203" y="112"/>
                    </a:moveTo>
                    <a:cubicBezTo>
                      <a:pt x="288" y="110"/>
                      <a:pt x="374" y="108"/>
                      <a:pt x="429" y="112"/>
                    </a:cubicBezTo>
                    <a:cubicBezTo>
                      <a:pt x="484" y="117"/>
                      <a:pt x="512" y="119"/>
                      <a:pt x="530" y="140"/>
                    </a:cubicBezTo>
                    <a:cubicBezTo>
                      <a:pt x="547" y="160"/>
                      <a:pt x="530" y="174"/>
                      <a:pt x="530" y="236"/>
                    </a:cubicBezTo>
                    <a:cubicBezTo>
                      <a:pt x="530" y="298"/>
                      <a:pt x="542" y="453"/>
                      <a:pt x="530" y="510"/>
                    </a:cubicBezTo>
                    <a:cubicBezTo>
                      <a:pt x="517" y="568"/>
                      <a:pt x="497" y="568"/>
                      <a:pt x="454" y="579"/>
                    </a:cubicBezTo>
                    <a:cubicBezTo>
                      <a:pt x="412" y="590"/>
                      <a:pt x="321" y="579"/>
                      <a:pt x="278" y="579"/>
                    </a:cubicBezTo>
                    <a:cubicBezTo>
                      <a:pt x="236" y="579"/>
                      <a:pt x="236" y="579"/>
                      <a:pt x="203" y="579"/>
                    </a:cubicBezTo>
                    <a:cubicBezTo>
                      <a:pt x="170" y="579"/>
                      <a:pt x="109" y="577"/>
                      <a:pt x="77" y="579"/>
                    </a:cubicBezTo>
                    <a:cubicBezTo>
                      <a:pt x="45" y="581"/>
                      <a:pt x="16" y="627"/>
                      <a:pt x="8" y="593"/>
                    </a:cubicBezTo>
                    <a:cubicBezTo>
                      <a:pt x="0" y="559"/>
                      <a:pt x="24" y="442"/>
                      <a:pt x="27" y="373"/>
                    </a:cubicBezTo>
                    <a:cubicBezTo>
                      <a:pt x="30" y="304"/>
                      <a:pt x="22" y="240"/>
                      <a:pt x="27" y="181"/>
                    </a:cubicBezTo>
                    <a:cubicBezTo>
                      <a:pt x="32" y="122"/>
                      <a:pt x="46" y="34"/>
                      <a:pt x="56" y="17"/>
                    </a:cubicBezTo>
                    <a:cubicBezTo>
                      <a:pt x="66" y="0"/>
                      <a:pt x="43" y="65"/>
                      <a:pt x="88" y="81"/>
                    </a:cubicBezTo>
                    <a:cubicBezTo>
                      <a:pt x="133" y="97"/>
                      <a:pt x="279" y="106"/>
                      <a:pt x="329" y="112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CC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2" name="Freeform 22"/>
              <p:cNvSpPr>
                <a:spLocks/>
              </p:cNvSpPr>
              <p:nvPr/>
            </p:nvSpPr>
            <p:spPr bwMode="auto">
              <a:xfrm>
                <a:off x="1300" y="1006"/>
                <a:ext cx="20" cy="244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48" y="464"/>
                  </a:cxn>
                  <a:cxn ang="0">
                    <a:pos x="0" y="464"/>
                  </a:cxn>
                  <a:cxn ang="0">
                    <a:pos x="0" y="0"/>
                  </a:cxn>
                  <a:cxn ang="0">
                    <a:pos x="32" y="0"/>
                  </a:cxn>
                </a:cxnLst>
                <a:rect l="0" t="0" r="r" b="b"/>
                <a:pathLst>
                  <a:path w="48" h="464">
                    <a:moveTo>
                      <a:pt x="32" y="0"/>
                    </a:moveTo>
                    <a:lnTo>
                      <a:pt x="48" y="464"/>
                    </a:lnTo>
                    <a:lnTo>
                      <a:pt x="0" y="464"/>
                    </a:lnTo>
                    <a:lnTo>
                      <a:pt x="0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3" name="Freeform 23"/>
              <p:cNvSpPr>
                <a:spLocks/>
              </p:cNvSpPr>
              <p:nvPr/>
            </p:nvSpPr>
            <p:spPr bwMode="auto">
              <a:xfrm>
                <a:off x="2302" y="1404"/>
                <a:ext cx="317" cy="183"/>
              </a:xfrm>
              <a:custGeom>
                <a:avLst/>
                <a:gdLst/>
                <a:ahLst/>
                <a:cxnLst>
                  <a:cxn ang="0">
                    <a:pos x="0" y="347"/>
                  </a:cxn>
                  <a:cxn ang="0">
                    <a:pos x="23" y="202"/>
                  </a:cxn>
                  <a:cxn ang="0">
                    <a:pos x="72" y="89"/>
                  </a:cxn>
                  <a:cxn ang="0">
                    <a:pos x="215" y="10"/>
                  </a:cxn>
                  <a:cxn ang="0">
                    <a:pos x="391" y="26"/>
                  </a:cxn>
                  <a:cxn ang="0">
                    <a:pos x="540" y="161"/>
                  </a:cxn>
                  <a:cxn ang="0">
                    <a:pos x="583" y="330"/>
                  </a:cxn>
                </a:cxnLst>
                <a:rect l="0" t="0" r="r" b="b"/>
                <a:pathLst>
                  <a:path w="583" h="347">
                    <a:moveTo>
                      <a:pt x="0" y="347"/>
                    </a:moveTo>
                    <a:cubicBezTo>
                      <a:pt x="3" y="323"/>
                      <a:pt x="11" y="245"/>
                      <a:pt x="23" y="202"/>
                    </a:cubicBezTo>
                    <a:cubicBezTo>
                      <a:pt x="35" y="159"/>
                      <a:pt x="40" y="121"/>
                      <a:pt x="72" y="89"/>
                    </a:cubicBezTo>
                    <a:cubicBezTo>
                      <a:pt x="104" y="57"/>
                      <a:pt x="162" y="20"/>
                      <a:pt x="215" y="10"/>
                    </a:cubicBezTo>
                    <a:cubicBezTo>
                      <a:pt x="268" y="0"/>
                      <a:pt x="337" y="1"/>
                      <a:pt x="391" y="26"/>
                    </a:cubicBezTo>
                    <a:cubicBezTo>
                      <a:pt x="445" y="51"/>
                      <a:pt x="508" y="110"/>
                      <a:pt x="540" y="161"/>
                    </a:cubicBezTo>
                    <a:cubicBezTo>
                      <a:pt x="572" y="212"/>
                      <a:pt x="574" y="295"/>
                      <a:pt x="583" y="33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4" name="Freeform 24"/>
              <p:cNvSpPr>
                <a:spLocks/>
              </p:cNvSpPr>
              <p:nvPr/>
            </p:nvSpPr>
            <p:spPr bwMode="auto">
              <a:xfrm>
                <a:off x="1256" y="1433"/>
                <a:ext cx="317" cy="182"/>
              </a:xfrm>
              <a:custGeom>
                <a:avLst/>
                <a:gdLst/>
                <a:ahLst/>
                <a:cxnLst>
                  <a:cxn ang="0">
                    <a:pos x="0" y="347"/>
                  </a:cxn>
                  <a:cxn ang="0">
                    <a:pos x="23" y="202"/>
                  </a:cxn>
                  <a:cxn ang="0">
                    <a:pos x="72" y="89"/>
                  </a:cxn>
                  <a:cxn ang="0">
                    <a:pos x="215" y="10"/>
                  </a:cxn>
                  <a:cxn ang="0">
                    <a:pos x="391" y="26"/>
                  </a:cxn>
                  <a:cxn ang="0">
                    <a:pos x="540" y="161"/>
                  </a:cxn>
                  <a:cxn ang="0">
                    <a:pos x="583" y="330"/>
                  </a:cxn>
                </a:cxnLst>
                <a:rect l="0" t="0" r="r" b="b"/>
                <a:pathLst>
                  <a:path w="583" h="347">
                    <a:moveTo>
                      <a:pt x="0" y="347"/>
                    </a:moveTo>
                    <a:cubicBezTo>
                      <a:pt x="3" y="323"/>
                      <a:pt x="11" y="245"/>
                      <a:pt x="23" y="202"/>
                    </a:cubicBezTo>
                    <a:cubicBezTo>
                      <a:pt x="35" y="159"/>
                      <a:pt x="40" y="121"/>
                      <a:pt x="72" y="89"/>
                    </a:cubicBezTo>
                    <a:cubicBezTo>
                      <a:pt x="104" y="57"/>
                      <a:pt x="162" y="20"/>
                      <a:pt x="215" y="10"/>
                    </a:cubicBezTo>
                    <a:cubicBezTo>
                      <a:pt x="268" y="0"/>
                      <a:pt x="337" y="1"/>
                      <a:pt x="391" y="26"/>
                    </a:cubicBezTo>
                    <a:cubicBezTo>
                      <a:pt x="445" y="51"/>
                      <a:pt x="508" y="110"/>
                      <a:pt x="540" y="161"/>
                    </a:cubicBezTo>
                    <a:cubicBezTo>
                      <a:pt x="572" y="212"/>
                      <a:pt x="574" y="295"/>
                      <a:pt x="583" y="33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5" name="Oval 25"/>
              <p:cNvSpPr>
                <a:spLocks noChangeArrowheads="1"/>
              </p:cNvSpPr>
              <p:nvPr/>
            </p:nvSpPr>
            <p:spPr bwMode="auto">
              <a:xfrm>
                <a:off x="1000" y="1342"/>
                <a:ext cx="52" cy="76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666" name="Freeform 26"/>
              <p:cNvSpPr>
                <a:spLocks/>
              </p:cNvSpPr>
              <p:nvPr/>
            </p:nvSpPr>
            <p:spPr bwMode="auto">
              <a:xfrm>
                <a:off x="1446" y="921"/>
                <a:ext cx="315" cy="683"/>
              </a:xfrm>
              <a:custGeom>
                <a:avLst/>
                <a:gdLst/>
                <a:ahLst/>
                <a:cxnLst>
                  <a:cxn ang="0">
                    <a:pos x="559" y="1195"/>
                  </a:cxn>
                  <a:cxn ang="0">
                    <a:pos x="559" y="253"/>
                  </a:cxn>
                  <a:cxn ang="0">
                    <a:pos x="541" y="61"/>
                  </a:cxn>
                  <a:cxn ang="0">
                    <a:pos x="415" y="13"/>
                  </a:cxn>
                  <a:cxn ang="0">
                    <a:pos x="283" y="1"/>
                  </a:cxn>
                  <a:cxn ang="0">
                    <a:pos x="140" y="18"/>
                  </a:cxn>
                  <a:cxn ang="0">
                    <a:pos x="73" y="49"/>
                  </a:cxn>
                  <a:cxn ang="0">
                    <a:pos x="28" y="98"/>
                  </a:cxn>
                  <a:cxn ang="0">
                    <a:pos x="28" y="306"/>
                  </a:cxn>
                  <a:cxn ang="0">
                    <a:pos x="25" y="655"/>
                  </a:cxn>
                  <a:cxn ang="0">
                    <a:pos x="1" y="931"/>
                  </a:cxn>
                  <a:cxn ang="0">
                    <a:pos x="19" y="1003"/>
                  </a:cxn>
                  <a:cxn ang="0">
                    <a:pos x="43" y="1015"/>
                  </a:cxn>
                  <a:cxn ang="0">
                    <a:pos x="139" y="1075"/>
                  </a:cxn>
                  <a:cxn ang="0">
                    <a:pos x="220" y="1234"/>
                  </a:cxn>
                  <a:cxn ang="0">
                    <a:pos x="229" y="1279"/>
                  </a:cxn>
                  <a:cxn ang="0">
                    <a:pos x="300" y="1282"/>
                  </a:cxn>
                  <a:cxn ang="0">
                    <a:pos x="444" y="1282"/>
                  </a:cxn>
                  <a:cxn ang="0">
                    <a:pos x="559" y="1285"/>
                  </a:cxn>
                  <a:cxn ang="0">
                    <a:pos x="559" y="1195"/>
                  </a:cxn>
                </a:cxnLst>
                <a:rect l="0" t="0" r="r" b="b"/>
                <a:pathLst>
                  <a:path w="578" h="1299">
                    <a:moveTo>
                      <a:pt x="559" y="1195"/>
                    </a:moveTo>
                    <a:cubicBezTo>
                      <a:pt x="559" y="1023"/>
                      <a:pt x="562" y="442"/>
                      <a:pt x="559" y="253"/>
                    </a:cubicBezTo>
                    <a:cubicBezTo>
                      <a:pt x="556" y="64"/>
                      <a:pt x="565" y="101"/>
                      <a:pt x="541" y="61"/>
                    </a:cubicBezTo>
                    <a:cubicBezTo>
                      <a:pt x="517" y="21"/>
                      <a:pt x="458" y="23"/>
                      <a:pt x="415" y="13"/>
                    </a:cubicBezTo>
                    <a:cubicBezTo>
                      <a:pt x="372" y="3"/>
                      <a:pt x="329" y="0"/>
                      <a:pt x="283" y="1"/>
                    </a:cubicBezTo>
                    <a:cubicBezTo>
                      <a:pt x="237" y="2"/>
                      <a:pt x="175" y="10"/>
                      <a:pt x="140" y="18"/>
                    </a:cubicBezTo>
                    <a:cubicBezTo>
                      <a:pt x="105" y="26"/>
                      <a:pt x="92" y="36"/>
                      <a:pt x="73" y="49"/>
                    </a:cubicBezTo>
                    <a:cubicBezTo>
                      <a:pt x="54" y="62"/>
                      <a:pt x="35" y="55"/>
                      <a:pt x="28" y="98"/>
                    </a:cubicBezTo>
                    <a:cubicBezTo>
                      <a:pt x="21" y="141"/>
                      <a:pt x="28" y="213"/>
                      <a:pt x="28" y="306"/>
                    </a:cubicBezTo>
                    <a:cubicBezTo>
                      <a:pt x="28" y="399"/>
                      <a:pt x="29" y="551"/>
                      <a:pt x="25" y="655"/>
                    </a:cubicBezTo>
                    <a:cubicBezTo>
                      <a:pt x="21" y="759"/>
                      <a:pt x="2" y="873"/>
                      <a:pt x="1" y="931"/>
                    </a:cubicBezTo>
                    <a:cubicBezTo>
                      <a:pt x="0" y="989"/>
                      <a:pt x="12" y="989"/>
                      <a:pt x="19" y="1003"/>
                    </a:cubicBezTo>
                    <a:cubicBezTo>
                      <a:pt x="26" y="1017"/>
                      <a:pt x="23" y="1003"/>
                      <a:pt x="43" y="1015"/>
                    </a:cubicBezTo>
                    <a:cubicBezTo>
                      <a:pt x="63" y="1027"/>
                      <a:pt x="110" y="1039"/>
                      <a:pt x="139" y="1075"/>
                    </a:cubicBezTo>
                    <a:cubicBezTo>
                      <a:pt x="168" y="1111"/>
                      <a:pt x="205" y="1200"/>
                      <a:pt x="220" y="1234"/>
                    </a:cubicBezTo>
                    <a:cubicBezTo>
                      <a:pt x="235" y="1268"/>
                      <a:pt x="216" y="1271"/>
                      <a:pt x="229" y="1279"/>
                    </a:cubicBezTo>
                    <a:cubicBezTo>
                      <a:pt x="242" y="1287"/>
                      <a:pt x="264" y="1282"/>
                      <a:pt x="300" y="1282"/>
                    </a:cubicBezTo>
                    <a:cubicBezTo>
                      <a:pt x="336" y="1282"/>
                      <a:pt x="401" y="1282"/>
                      <a:pt x="444" y="1282"/>
                    </a:cubicBezTo>
                    <a:cubicBezTo>
                      <a:pt x="487" y="1282"/>
                      <a:pt x="540" y="1299"/>
                      <a:pt x="559" y="1285"/>
                    </a:cubicBezTo>
                    <a:cubicBezTo>
                      <a:pt x="578" y="1271"/>
                      <a:pt x="559" y="1214"/>
                      <a:pt x="559" y="1195"/>
                    </a:cubicBezTo>
                    <a:close/>
                  </a:path>
                </a:pathLst>
              </a:custGeom>
              <a:solidFill>
                <a:srgbClr val="FF0066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7" name="Freeform 27"/>
              <p:cNvSpPr>
                <a:spLocks/>
              </p:cNvSpPr>
              <p:nvPr/>
            </p:nvSpPr>
            <p:spPr bwMode="auto">
              <a:xfrm>
                <a:off x="1467" y="1003"/>
                <a:ext cx="279" cy="254"/>
              </a:xfrm>
              <a:custGeom>
                <a:avLst/>
                <a:gdLst/>
                <a:ahLst/>
                <a:cxnLst>
                  <a:cxn ang="0">
                    <a:pos x="117" y="5"/>
                  </a:cxn>
                  <a:cxn ang="0">
                    <a:pos x="261" y="5"/>
                  </a:cxn>
                  <a:cxn ang="0">
                    <a:pos x="325" y="37"/>
                  </a:cxn>
                  <a:cxn ang="0">
                    <a:pos x="325" y="149"/>
                  </a:cxn>
                  <a:cxn ang="0">
                    <a:pos x="325" y="469"/>
                  </a:cxn>
                  <a:cxn ang="0">
                    <a:pos x="277" y="549"/>
                  </a:cxn>
                  <a:cxn ang="0">
                    <a:pos x="165" y="549"/>
                  </a:cxn>
                  <a:cxn ang="0">
                    <a:pos x="117" y="549"/>
                  </a:cxn>
                  <a:cxn ang="0">
                    <a:pos x="37" y="549"/>
                  </a:cxn>
                  <a:cxn ang="0">
                    <a:pos x="5" y="469"/>
                  </a:cxn>
                  <a:cxn ang="0">
                    <a:pos x="5" y="309"/>
                  </a:cxn>
                  <a:cxn ang="0">
                    <a:pos x="5" y="85"/>
                  </a:cxn>
                  <a:cxn ang="0">
                    <a:pos x="21" y="21"/>
                  </a:cxn>
                  <a:cxn ang="0">
                    <a:pos x="69" y="5"/>
                  </a:cxn>
                  <a:cxn ang="0">
                    <a:pos x="197" y="5"/>
                  </a:cxn>
                </a:cxnLst>
                <a:rect l="0" t="0" r="r" b="b"/>
                <a:pathLst>
                  <a:path w="336" h="562">
                    <a:moveTo>
                      <a:pt x="117" y="5"/>
                    </a:moveTo>
                    <a:cubicBezTo>
                      <a:pt x="171" y="2"/>
                      <a:pt x="226" y="0"/>
                      <a:pt x="261" y="5"/>
                    </a:cubicBezTo>
                    <a:cubicBezTo>
                      <a:pt x="296" y="10"/>
                      <a:pt x="314" y="13"/>
                      <a:pt x="325" y="37"/>
                    </a:cubicBezTo>
                    <a:cubicBezTo>
                      <a:pt x="336" y="61"/>
                      <a:pt x="325" y="77"/>
                      <a:pt x="325" y="149"/>
                    </a:cubicBezTo>
                    <a:cubicBezTo>
                      <a:pt x="325" y="221"/>
                      <a:pt x="333" y="402"/>
                      <a:pt x="325" y="469"/>
                    </a:cubicBezTo>
                    <a:cubicBezTo>
                      <a:pt x="317" y="536"/>
                      <a:pt x="304" y="536"/>
                      <a:pt x="277" y="549"/>
                    </a:cubicBezTo>
                    <a:cubicBezTo>
                      <a:pt x="250" y="562"/>
                      <a:pt x="192" y="549"/>
                      <a:pt x="165" y="549"/>
                    </a:cubicBezTo>
                    <a:cubicBezTo>
                      <a:pt x="138" y="549"/>
                      <a:pt x="138" y="549"/>
                      <a:pt x="117" y="549"/>
                    </a:cubicBezTo>
                    <a:cubicBezTo>
                      <a:pt x="96" y="549"/>
                      <a:pt x="56" y="562"/>
                      <a:pt x="37" y="549"/>
                    </a:cubicBezTo>
                    <a:cubicBezTo>
                      <a:pt x="18" y="536"/>
                      <a:pt x="10" y="509"/>
                      <a:pt x="5" y="469"/>
                    </a:cubicBezTo>
                    <a:cubicBezTo>
                      <a:pt x="0" y="429"/>
                      <a:pt x="5" y="373"/>
                      <a:pt x="5" y="309"/>
                    </a:cubicBezTo>
                    <a:cubicBezTo>
                      <a:pt x="5" y="245"/>
                      <a:pt x="2" y="133"/>
                      <a:pt x="5" y="85"/>
                    </a:cubicBezTo>
                    <a:cubicBezTo>
                      <a:pt x="8" y="37"/>
                      <a:pt x="10" y="34"/>
                      <a:pt x="21" y="21"/>
                    </a:cubicBezTo>
                    <a:cubicBezTo>
                      <a:pt x="32" y="8"/>
                      <a:pt x="40" y="8"/>
                      <a:pt x="69" y="5"/>
                    </a:cubicBezTo>
                    <a:cubicBezTo>
                      <a:pt x="98" y="2"/>
                      <a:pt x="147" y="3"/>
                      <a:pt x="197" y="5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CC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8" name="Freeform 28"/>
              <p:cNvSpPr>
                <a:spLocks/>
              </p:cNvSpPr>
              <p:nvPr/>
            </p:nvSpPr>
            <p:spPr bwMode="auto">
              <a:xfrm>
                <a:off x="1714" y="1262"/>
                <a:ext cx="17" cy="63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60"/>
                  </a:cxn>
                  <a:cxn ang="0">
                    <a:pos x="18" y="120"/>
                  </a:cxn>
                  <a:cxn ang="0">
                    <a:pos x="30" y="54"/>
                  </a:cxn>
                  <a:cxn ang="0">
                    <a:pos x="12" y="0"/>
                  </a:cxn>
                </a:cxnLst>
                <a:rect l="0" t="0" r="r" b="b"/>
                <a:pathLst>
                  <a:path w="30" h="120">
                    <a:moveTo>
                      <a:pt x="12" y="0"/>
                    </a:moveTo>
                    <a:lnTo>
                      <a:pt x="0" y="60"/>
                    </a:lnTo>
                    <a:lnTo>
                      <a:pt x="18" y="120"/>
                    </a:lnTo>
                    <a:lnTo>
                      <a:pt x="30" y="5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29"/>
            <p:cNvGrpSpPr>
              <a:grpSpLocks/>
            </p:cNvGrpSpPr>
            <p:nvPr/>
          </p:nvGrpSpPr>
          <p:grpSpPr bwMode="auto">
            <a:xfrm rot="71656" flipH="1">
              <a:off x="-386" y="3521"/>
              <a:ext cx="186" cy="189"/>
              <a:chOff x="4920" y="2408"/>
              <a:chExt cx="432" cy="432"/>
            </a:xfrm>
          </p:grpSpPr>
          <p:sp>
            <p:nvSpPr>
              <p:cNvPr id="112670" name="AutoShape 30"/>
              <p:cNvSpPr>
                <a:spLocks noChangeArrowheads="1"/>
              </p:cNvSpPr>
              <p:nvPr/>
            </p:nvSpPr>
            <p:spPr bwMode="auto">
              <a:xfrm>
                <a:off x="4920" y="2424"/>
                <a:ext cx="432" cy="416"/>
              </a:xfrm>
              <a:prstGeom prst="star16">
                <a:avLst>
                  <a:gd name="adj" fmla="val 5625"/>
                </a:avLst>
              </a:prstGeom>
              <a:solidFill>
                <a:schemeClr val="accent1"/>
              </a:solidFill>
              <a:ln w="9525" algn="ctr">
                <a:solidFill>
                  <a:srgbClr val="4D4D4D"/>
                </a:solidFill>
                <a:miter lim="800000"/>
                <a:headEnd/>
                <a:tailEnd/>
              </a:ln>
              <a:effectLst>
                <a:outerShdw dist="127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671" name="Oval 31"/>
              <p:cNvSpPr>
                <a:spLocks noChangeArrowheads="1"/>
              </p:cNvSpPr>
              <p:nvPr/>
            </p:nvSpPr>
            <p:spPr bwMode="auto">
              <a:xfrm>
                <a:off x="4920" y="2408"/>
                <a:ext cx="432" cy="432"/>
              </a:xfrm>
              <a:prstGeom prst="ellipse">
                <a:avLst/>
              </a:prstGeom>
              <a:noFill/>
              <a:ln w="38100" algn="ctr">
                <a:solidFill>
                  <a:srgbClr val="4D4D4D"/>
                </a:solidFill>
                <a:round/>
                <a:headEnd/>
                <a:tailEnd/>
              </a:ln>
              <a:effectLst>
                <a:outerShdw dist="127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8" name="Group 32"/>
            <p:cNvGrpSpPr>
              <a:grpSpLocks/>
            </p:cNvGrpSpPr>
            <p:nvPr/>
          </p:nvGrpSpPr>
          <p:grpSpPr bwMode="auto">
            <a:xfrm rot="71656" flipH="1">
              <a:off x="-1197" y="3612"/>
              <a:ext cx="186" cy="189"/>
              <a:chOff x="4920" y="2408"/>
              <a:chExt cx="432" cy="432"/>
            </a:xfrm>
          </p:grpSpPr>
          <p:sp>
            <p:nvSpPr>
              <p:cNvPr id="112673" name="AutoShape 33"/>
              <p:cNvSpPr>
                <a:spLocks noChangeArrowheads="1"/>
              </p:cNvSpPr>
              <p:nvPr/>
            </p:nvSpPr>
            <p:spPr bwMode="auto">
              <a:xfrm>
                <a:off x="4920" y="2424"/>
                <a:ext cx="432" cy="416"/>
              </a:xfrm>
              <a:prstGeom prst="star16">
                <a:avLst>
                  <a:gd name="adj" fmla="val 5625"/>
                </a:avLst>
              </a:prstGeom>
              <a:solidFill>
                <a:schemeClr val="accent1"/>
              </a:solidFill>
              <a:ln w="9525" algn="ctr">
                <a:solidFill>
                  <a:srgbClr val="4D4D4D"/>
                </a:solidFill>
                <a:miter lim="800000"/>
                <a:headEnd/>
                <a:tailEnd/>
              </a:ln>
              <a:effectLst>
                <a:outerShdw dist="127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674" name="Oval 34"/>
              <p:cNvSpPr>
                <a:spLocks noChangeArrowheads="1"/>
              </p:cNvSpPr>
              <p:nvPr/>
            </p:nvSpPr>
            <p:spPr bwMode="auto">
              <a:xfrm>
                <a:off x="4920" y="2408"/>
                <a:ext cx="432" cy="432"/>
              </a:xfrm>
              <a:prstGeom prst="ellipse">
                <a:avLst/>
              </a:prstGeom>
              <a:noFill/>
              <a:ln w="38100" algn="ctr">
                <a:solidFill>
                  <a:srgbClr val="4D4D4D"/>
                </a:solidFill>
                <a:round/>
                <a:headEnd/>
                <a:tailEnd/>
              </a:ln>
              <a:effectLst>
                <a:outerShdw dist="127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179388" y="6165850"/>
            <a:ext cx="304800" cy="381000"/>
            <a:chOff x="2464" y="3024"/>
            <a:chExt cx="399" cy="432"/>
          </a:xfrm>
        </p:grpSpPr>
        <p:grpSp>
          <p:nvGrpSpPr>
            <p:cNvPr id="10" name="Group 36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112677" name="Oval 37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678" name="Oval 38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679" name="Oval 39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2680" name="Freeform 40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0000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41"/>
          <p:cNvGrpSpPr>
            <a:grpSpLocks/>
          </p:cNvGrpSpPr>
          <p:nvPr/>
        </p:nvGrpSpPr>
        <p:grpSpPr bwMode="auto">
          <a:xfrm>
            <a:off x="2916238" y="5805488"/>
            <a:ext cx="304800" cy="381000"/>
            <a:chOff x="2464" y="3024"/>
            <a:chExt cx="399" cy="432"/>
          </a:xfrm>
        </p:grpSpPr>
        <p:grpSp>
          <p:nvGrpSpPr>
            <p:cNvPr id="12" name="Group 42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112683" name="Oval 43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684" name="Oval 44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685" name="Oval 45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2686" name="Freeform 46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0000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47"/>
          <p:cNvGrpSpPr>
            <a:grpSpLocks/>
          </p:cNvGrpSpPr>
          <p:nvPr/>
        </p:nvGrpSpPr>
        <p:grpSpPr bwMode="auto">
          <a:xfrm>
            <a:off x="8839200" y="5229225"/>
            <a:ext cx="304800" cy="381000"/>
            <a:chOff x="2464" y="3024"/>
            <a:chExt cx="399" cy="432"/>
          </a:xfrm>
        </p:grpSpPr>
        <p:grpSp>
          <p:nvGrpSpPr>
            <p:cNvPr id="14" name="Group 48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112689" name="Oval 49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690" name="Oval 50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691" name="Oval 51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2692" name="Freeform 52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0000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53"/>
          <p:cNvGrpSpPr>
            <a:grpSpLocks/>
          </p:cNvGrpSpPr>
          <p:nvPr/>
        </p:nvGrpSpPr>
        <p:grpSpPr bwMode="auto">
          <a:xfrm>
            <a:off x="5651500" y="5516563"/>
            <a:ext cx="304800" cy="381000"/>
            <a:chOff x="2464" y="3024"/>
            <a:chExt cx="399" cy="432"/>
          </a:xfrm>
        </p:grpSpPr>
        <p:grpSp>
          <p:nvGrpSpPr>
            <p:cNvPr id="16" name="Group 54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112695" name="Oval 55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696" name="Oval 56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697" name="Oval 57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2698" name="Freeform 58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0000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99" name="Text Box 59"/>
          <p:cNvSpPr txBox="1">
            <a:spLocks noChangeArrowheads="1"/>
          </p:cNvSpPr>
          <p:nvPr/>
        </p:nvSpPr>
        <p:spPr bwMode="auto">
          <a:xfrm>
            <a:off x="2627313" y="616585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1 час</a:t>
            </a:r>
          </a:p>
        </p:txBody>
      </p:sp>
      <p:sp>
        <p:nvSpPr>
          <p:cNvPr id="112700" name="Text Box 60"/>
          <p:cNvSpPr txBox="1">
            <a:spLocks noChangeArrowheads="1"/>
          </p:cNvSpPr>
          <p:nvPr/>
        </p:nvSpPr>
        <p:spPr bwMode="auto">
          <a:xfrm>
            <a:off x="5508625" y="6021388"/>
            <a:ext cx="889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2 часа</a:t>
            </a:r>
          </a:p>
        </p:txBody>
      </p:sp>
      <p:sp>
        <p:nvSpPr>
          <p:cNvPr id="112701" name="Text Box 61"/>
          <p:cNvSpPr txBox="1">
            <a:spLocks noChangeArrowheads="1"/>
          </p:cNvSpPr>
          <p:nvPr/>
        </p:nvSpPr>
        <p:spPr bwMode="auto">
          <a:xfrm>
            <a:off x="8255000" y="5734050"/>
            <a:ext cx="88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3 часа</a:t>
            </a:r>
          </a:p>
        </p:txBody>
      </p:sp>
      <p:sp>
        <p:nvSpPr>
          <p:cNvPr id="112702" name="WordArt 62"/>
          <p:cNvSpPr>
            <a:spLocks noChangeArrowheads="1" noChangeShapeType="1" noTextEdit="1"/>
          </p:cNvSpPr>
          <p:nvPr/>
        </p:nvSpPr>
        <p:spPr bwMode="auto">
          <a:xfrm>
            <a:off x="4356100" y="3933825"/>
            <a:ext cx="504825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56069E-6 L 1.10104 -0.17341 " pathEditMode="fixed" rAng="0" ptsTypes="AA">
                                      <p:cBhvr>
                                        <p:cTn id="1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100" y="-87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2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2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2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2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 animBg="1"/>
      <p:bldP spid="11270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Line 2"/>
          <p:cNvSpPr>
            <a:spLocks noChangeShapeType="1"/>
          </p:cNvSpPr>
          <p:nvPr/>
        </p:nvSpPr>
        <p:spPr bwMode="auto">
          <a:xfrm flipV="1">
            <a:off x="250825" y="4292600"/>
            <a:ext cx="8736013" cy="1371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 rot="-424312">
            <a:off x="4284663" y="5229225"/>
            <a:ext cx="178911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30 км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39688" y="5534025"/>
            <a:ext cx="9183688" cy="1400175"/>
            <a:chOff x="-25" y="3339"/>
            <a:chExt cx="5785" cy="88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 flipH="1" flipV="1">
              <a:off x="-25" y="4116"/>
              <a:ext cx="232" cy="76"/>
              <a:chOff x="2199" y="3091"/>
              <a:chExt cx="432" cy="140"/>
            </a:xfrm>
          </p:grpSpPr>
          <p:sp>
            <p:nvSpPr>
              <p:cNvPr id="114694" name="Freeform 6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695" name="Freeform 7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flipH="1" flipV="1">
              <a:off x="-25" y="4052"/>
              <a:ext cx="232" cy="76"/>
              <a:chOff x="2199" y="3091"/>
              <a:chExt cx="432" cy="140"/>
            </a:xfrm>
          </p:grpSpPr>
          <p:sp>
            <p:nvSpPr>
              <p:cNvPr id="114697" name="Freeform 9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698" name="Freeform 10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 flipH="1" flipV="1">
              <a:off x="23" y="4012"/>
              <a:ext cx="232" cy="76"/>
              <a:chOff x="2199" y="3091"/>
              <a:chExt cx="432" cy="140"/>
            </a:xfrm>
          </p:grpSpPr>
          <p:sp>
            <p:nvSpPr>
              <p:cNvPr id="114700" name="Freeform 12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701" name="Freeform 13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 flipH="1" flipV="1">
              <a:off x="63" y="3996"/>
              <a:ext cx="232" cy="76"/>
              <a:chOff x="2199" y="3091"/>
              <a:chExt cx="432" cy="140"/>
            </a:xfrm>
          </p:grpSpPr>
          <p:sp>
            <p:nvSpPr>
              <p:cNvPr id="114703" name="Freeform 1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704" name="Freeform 1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359" y="3765"/>
              <a:ext cx="1021" cy="296"/>
              <a:chOff x="3353" y="4024"/>
              <a:chExt cx="1021" cy="296"/>
            </a:xfrm>
          </p:grpSpPr>
          <p:grpSp>
            <p:nvGrpSpPr>
              <p:cNvPr id="8" name="Group 18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9" name="Group 19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0" name="Group 20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09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10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" name="Group 23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12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13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" name="Group 26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15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16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3" name="Group 29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4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19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20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" name="Group 33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22" name="Freeform 3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23" name="Freeform 3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" name="Group 36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25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26" name="Freeform 3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17" name="Group 39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18" name="Group 40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9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30" name="Freeform 4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31" name="Freeform 4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" name="Group 4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33" name="Freeform 4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34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1" name="Group 4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36" name="Freeform 4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37" name="Freeform 4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2" name="Group 50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23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40" name="Freeform 5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41" name="Freeform 5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4" name="Group 5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43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44" name="Freeform 5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" name="Group 5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46" name="Freeform 5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47" name="Freeform 5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26" name="Group 60"/>
            <p:cNvGrpSpPr>
              <a:grpSpLocks/>
            </p:cNvGrpSpPr>
            <p:nvPr/>
          </p:nvGrpSpPr>
          <p:grpSpPr bwMode="auto">
            <a:xfrm>
              <a:off x="79" y="3925"/>
              <a:ext cx="1021" cy="296"/>
              <a:chOff x="3353" y="4024"/>
              <a:chExt cx="1021" cy="296"/>
            </a:xfrm>
          </p:grpSpPr>
          <p:grpSp>
            <p:nvGrpSpPr>
              <p:cNvPr id="27" name="Group 61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28" name="Group 62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29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52" name="Freeform 6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53" name="Freeform 6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" name="Group 66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55" name="Freeform 6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56" name="Freeform 6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1" name="Group 69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58" name="Freeform 7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59" name="Freeform 7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4816" name="Group 72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14819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62" name="Freeform 7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63" name="Freeform 7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4822" name="Group 76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65" name="Freeform 7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66" name="Freeform 7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4825" name="Group 79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68" name="Freeform 8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69" name="Freeform 8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114828" name="Group 82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114831" name="Group 83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14834" name="Group 84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73" name="Freeform 8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74" name="Freeform 8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4837" name="Group 87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76" name="Freeform 8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77" name="Freeform 8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4840" name="Group 90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79" name="Freeform 9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80" name="Freeform 9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4843" name="Group 93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14846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83" name="Freeform 9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84" name="Freeform 9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4849" name="Group 97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86" name="Freeform 9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87" name="Freeform 9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4852" name="Group 100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89" name="Freeform 10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90" name="Freeform 10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114855" name="Group 103"/>
            <p:cNvGrpSpPr>
              <a:grpSpLocks/>
            </p:cNvGrpSpPr>
            <p:nvPr/>
          </p:nvGrpSpPr>
          <p:grpSpPr bwMode="auto">
            <a:xfrm>
              <a:off x="23" y="3656"/>
              <a:ext cx="104" cy="52"/>
              <a:chOff x="2199" y="3091"/>
              <a:chExt cx="432" cy="140"/>
            </a:xfrm>
          </p:grpSpPr>
          <p:sp>
            <p:nvSpPr>
              <p:cNvPr id="114792" name="Freeform 104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793" name="Freeform 105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4858" name="Group 106"/>
            <p:cNvGrpSpPr>
              <a:grpSpLocks/>
            </p:cNvGrpSpPr>
            <p:nvPr/>
          </p:nvGrpSpPr>
          <p:grpSpPr bwMode="auto">
            <a:xfrm>
              <a:off x="23" y="3592"/>
              <a:ext cx="104" cy="52"/>
              <a:chOff x="2199" y="3091"/>
              <a:chExt cx="432" cy="140"/>
            </a:xfrm>
          </p:grpSpPr>
          <p:sp>
            <p:nvSpPr>
              <p:cNvPr id="114795" name="Freeform 107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796" name="Freeform 108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4861" name="Group 109"/>
            <p:cNvGrpSpPr>
              <a:grpSpLocks/>
            </p:cNvGrpSpPr>
            <p:nvPr/>
          </p:nvGrpSpPr>
          <p:grpSpPr bwMode="auto">
            <a:xfrm>
              <a:off x="71" y="3552"/>
              <a:ext cx="104" cy="52"/>
              <a:chOff x="2199" y="3091"/>
              <a:chExt cx="432" cy="140"/>
            </a:xfrm>
          </p:grpSpPr>
          <p:sp>
            <p:nvSpPr>
              <p:cNvPr id="114798" name="Freeform 11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799" name="Freeform 11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4864" name="Group 112"/>
            <p:cNvGrpSpPr>
              <a:grpSpLocks/>
            </p:cNvGrpSpPr>
            <p:nvPr/>
          </p:nvGrpSpPr>
          <p:grpSpPr bwMode="auto">
            <a:xfrm>
              <a:off x="176" y="3339"/>
              <a:ext cx="5584" cy="859"/>
              <a:chOff x="47" y="2784"/>
              <a:chExt cx="5584" cy="859"/>
            </a:xfrm>
          </p:grpSpPr>
          <p:grpSp>
            <p:nvGrpSpPr>
              <p:cNvPr id="114867" name="Group 113"/>
              <p:cNvGrpSpPr>
                <a:grpSpLocks/>
              </p:cNvGrpSpPr>
              <p:nvPr/>
            </p:nvGrpSpPr>
            <p:grpSpPr bwMode="auto">
              <a:xfrm>
                <a:off x="1839" y="3075"/>
                <a:ext cx="216" cy="116"/>
                <a:chOff x="2199" y="3091"/>
                <a:chExt cx="432" cy="140"/>
              </a:xfrm>
            </p:grpSpPr>
            <p:sp>
              <p:nvSpPr>
                <p:cNvPr id="114802" name="Freeform 11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03" name="Freeform 11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870" name="Group 116"/>
              <p:cNvGrpSpPr>
                <a:grpSpLocks/>
              </p:cNvGrpSpPr>
              <p:nvPr/>
            </p:nvGrpSpPr>
            <p:grpSpPr bwMode="auto">
              <a:xfrm>
                <a:off x="3551" y="3091"/>
                <a:ext cx="432" cy="140"/>
                <a:chOff x="2199" y="3091"/>
                <a:chExt cx="432" cy="140"/>
              </a:xfrm>
            </p:grpSpPr>
            <p:sp>
              <p:nvSpPr>
                <p:cNvPr id="114805" name="Freeform 11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06" name="Freeform 11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873" name="Group 119"/>
              <p:cNvGrpSpPr>
                <a:grpSpLocks/>
              </p:cNvGrpSpPr>
              <p:nvPr/>
            </p:nvGrpSpPr>
            <p:grpSpPr bwMode="auto">
              <a:xfrm rot="10627022">
                <a:off x="618" y="3414"/>
                <a:ext cx="432" cy="140"/>
                <a:chOff x="2199" y="3091"/>
                <a:chExt cx="432" cy="140"/>
              </a:xfrm>
            </p:grpSpPr>
            <p:sp>
              <p:nvSpPr>
                <p:cNvPr id="114808" name="Freeform 12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09" name="Freeform 12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876" name="Group 122"/>
              <p:cNvGrpSpPr>
                <a:grpSpLocks/>
              </p:cNvGrpSpPr>
              <p:nvPr/>
            </p:nvGrpSpPr>
            <p:grpSpPr bwMode="auto">
              <a:xfrm>
                <a:off x="2791" y="3027"/>
                <a:ext cx="104" cy="52"/>
                <a:chOff x="2199" y="3091"/>
                <a:chExt cx="432" cy="140"/>
              </a:xfrm>
            </p:grpSpPr>
            <p:sp>
              <p:nvSpPr>
                <p:cNvPr id="114811" name="Freeform 12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12" name="Freeform 12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879" name="Group 125"/>
              <p:cNvGrpSpPr>
                <a:grpSpLocks/>
              </p:cNvGrpSpPr>
              <p:nvPr/>
            </p:nvGrpSpPr>
            <p:grpSpPr bwMode="auto">
              <a:xfrm>
                <a:off x="4591" y="2907"/>
                <a:ext cx="104" cy="52"/>
                <a:chOff x="2199" y="3091"/>
                <a:chExt cx="432" cy="140"/>
              </a:xfrm>
            </p:grpSpPr>
            <p:sp>
              <p:nvSpPr>
                <p:cNvPr id="114814" name="Freeform 12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15" name="Freeform 12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882" name="Group 128"/>
              <p:cNvGrpSpPr>
                <a:grpSpLocks/>
              </p:cNvGrpSpPr>
              <p:nvPr/>
            </p:nvGrpSpPr>
            <p:grpSpPr bwMode="auto">
              <a:xfrm>
                <a:off x="5272" y="3339"/>
                <a:ext cx="104" cy="52"/>
                <a:chOff x="2199" y="3091"/>
                <a:chExt cx="432" cy="140"/>
              </a:xfrm>
            </p:grpSpPr>
            <p:sp>
              <p:nvSpPr>
                <p:cNvPr id="114817" name="Freeform 12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18" name="Freeform 13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885" name="Group 131"/>
              <p:cNvGrpSpPr>
                <a:grpSpLocks/>
              </p:cNvGrpSpPr>
              <p:nvPr/>
            </p:nvGrpSpPr>
            <p:grpSpPr bwMode="auto">
              <a:xfrm>
                <a:off x="5128" y="3371"/>
                <a:ext cx="104" cy="52"/>
                <a:chOff x="2199" y="3091"/>
                <a:chExt cx="432" cy="140"/>
              </a:xfrm>
            </p:grpSpPr>
            <p:sp>
              <p:nvSpPr>
                <p:cNvPr id="114820" name="Freeform 13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21" name="Freeform 13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888" name="Group 134"/>
              <p:cNvGrpSpPr>
                <a:grpSpLocks/>
              </p:cNvGrpSpPr>
              <p:nvPr/>
            </p:nvGrpSpPr>
            <p:grpSpPr bwMode="auto">
              <a:xfrm>
                <a:off x="5024" y="3387"/>
                <a:ext cx="104" cy="52"/>
                <a:chOff x="2199" y="3091"/>
                <a:chExt cx="432" cy="140"/>
              </a:xfrm>
            </p:grpSpPr>
            <p:sp>
              <p:nvSpPr>
                <p:cNvPr id="114823" name="Freeform 13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24" name="Freeform 13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891" name="Group 137"/>
              <p:cNvGrpSpPr>
                <a:grpSpLocks/>
              </p:cNvGrpSpPr>
              <p:nvPr/>
            </p:nvGrpSpPr>
            <p:grpSpPr bwMode="auto">
              <a:xfrm>
                <a:off x="5024" y="3323"/>
                <a:ext cx="104" cy="52"/>
                <a:chOff x="2199" y="3091"/>
                <a:chExt cx="432" cy="140"/>
              </a:xfrm>
            </p:grpSpPr>
            <p:sp>
              <p:nvSpPr>
                <p:cNvPr id="114826" name="Freeform 13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27" name="Freeform 13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894" name="Group 140"/>
              <p:cNvGrpSpPr>
                <a:grpSpLocks/>
              </p:cNvGrpSpPr>
              <p:nvPr/>
            </p:nvGrpSpPr>
            <p:grpSpPr bwMode="auto">
              <a:xfrm>
                <a:off x="5072" y="3283"/>
                <a:ext cx="104" cy="52"/>
                <a:chOff x="2199" y="3091"/>
                <a:chExt cx="432" cy="140"/>
              </a:xfrm>
            </p:grpSpPr>
            <p:sp>
              <p:nvSpPr>
                <p:cNvPr id="114829" name="Freeform 14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30" name="Freeform 14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897" name="Group 143"/>
              <p:cNvGrpSpPr>
                <a:grpSpLocks/>
              </p:cNvGrpSpPr>
              <p:nvPr/>
            </p:nvGrpSpPr>
            <p:grpSpPr bwMode="auto">
              <a:xfrm>
                <a:off x="5112" y="3267"/>
                <a:ext cx="104" cy="52"/>
                <a:chOff x="2199" y="3091"/>
                <a:chExt cx="432" cy="140"/>
              </a:xfrm>
            </p:grpSpPr>
            <p:sp>
              <p:nvSpPr>
                <p:cNvPr id="114832" name="Freeform 14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33" name="Freeform 14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00" name="Group 146"/>
              <p:cNvGrpSpPr>
                <a:grpSpLocks/>
              </p:cNvGrpSpPr>
              <p:nvPr/>
            </p:nvGrpSpPr>
            <p:grpSpPr bwMode="auto">
              <a:xfrm>
                <a:off x="5160" y="3243"/>
                <a:ext cx="104" cy="52"/>
                <a:chOff x="2199" y="3091"/>
                <a:chExt cx="432" cy="140"/>
              </a:xfrm>
            </p:grpSpPr>
            <p:sp>
              <p:nvSpPr>
                <p:cNvPr id="114835" name="Freeform 14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36" name="Freeform 14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03" name="Group 149"/>
              <p:cNvGrpSpPr>
                <a:grpSpLocks/>
              </p:cNvGrpSpPr>
              <p:nvPr/>
            </p:nvGrpSpPr>
            <p:grpSpPr bwMode="auto">
              <a:xfrm>
                <a:off x="5288" y="3195"/>
                <a:ext cx="104" cy="52"/>
                <a:chOff x="2199" y="3091"/>
                <a:chExt cx="432" cy="140"/>
              </a:xfrm>
            </p:grpSpPr>
            <p:sp>
              <p:nvSpPr>
                <p:cNvPr id="114838" name="Freeform 15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39" name="Freeform 15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06" name="Group 152"/>
              <p:cNvGrpSpPr>
                <a:grpSpLocks/>
              </p:cNvGrpSpPr>
              <p:nvPr/>
            </p:nvGrpSpPr>
            <p:grpSpPr bwMode="auto">
              <a:xfrm>
                <a:off x="4656" y="3283"/>
                <a:ext cx="104" cy="52"/>
                <a:chOff x="2199" y="3091"/>
                <a:chExt cx="432" cy="140"/>
              </a:xfrm>
            </p:grpSpPr>
            <p:sp>
              <p:nvSpPr>
                <p:cNvPr id="114841" name="Freeform 15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42" name="Freeform 15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09" name="Group 155"/>
              <p:cNvGrpSpPr>
                <a:grpSpLocks/>
              </p:cNvGrpSpPr>
              <p:nvPr/>
            </p:nvGrpSpPr>
            <p:grpSpPr bwMode="auto">
              <a:xfrm>
                <a:off x="5488" y="3195"/>
                <a:ext cx="104" cy="52"/>
                <a:chOff x="2199" y="3091"/>
                <a:chExt cx="432" cy="140"/>
              </a:xfrm>
            </p:grpSpPr>
            <p:sp>
              <p:nvSpPr>
                <p:cNvPr id="114844" name="Freeform 15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45" name="Freeform 15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12" name="Group 158"/>
              <p:cNvGrpSpPr>
                <a:grpSpLocks/>
              </p:cNvGrpSpPr>
              <p:nvPr/>
            </p:nvGrpSpPr>
            <p:grpSpPr bwMode="auto">
              <a:xfrm>
                <a:off x="5175" y="2955"/>
                <a:ext cx="104" cy="52"/>
                <a:chOff x="2199" y="3091"/>
                <a:chExt cx="432" cy="140"/>
              </a:xfrm>
            </p:grpSpPr>
            <p:sp>
              <p:nvSpPr>
                <p:cNvPr id="114847" name="Freeform 15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48" name="Freeform 16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15" name="Group 161"/>
              <p:cNvGrpSpPr>
                <a:grpSpLocks/>
              </p:cNvGrpSpPr>
              <p:nvPr/>
            </p:nvGrpSpPr>
            <p:grpSpPr bwMode="auto">
              <a:xfrm>
                <a:off x="5375" y="2955"/>
                <a:ext cx="104" cy="52"/>
                <a:chOff x="2199" y="3091"/>
                <a:chExt cx="432" cy="140"/>
              </a:xfrm>
            </p:grpSpPr>
            <p:sp>
              <p:nvSpPr>
                <p:cNvPr id="114850" name="Freeform 16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51" name="Freeform 16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18" name="Group 164"/>
              <p:cNvGrpSpPr>
                <a:grpSpLocks/>
              </p:cNvGrpSpPr>
              <p:nvPr/>
            </p:nvGrpSpPr>
            <p:grpSpPr bwMode="auto">
              <a:xfrm>
                <a:off x="2280" y="3176"/>
                <a:ext cx="119" cy="53"/>
                <a:chOff x="2199" y="3091"/>
                <a:chExt cx="432" cy="140"/>
              </a:xfrm>
            </p:grpSpPr>
            <p:sp>
              <p:nvSpPr>
                <p:cNvPr id="114853" name="Freeform 16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54" name="Freeform 16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21" name="Group 167"/>
              <p:cNvGrpSpPr>
                <a:grpSpLocks/>
              </p:cNvGrpSpPr>
              <p:nvPr/>
            </p:nvGrpSpPr>
            <p:grpSpPr bwMode="auto">
              <a:xfrm>
                <a:off x="1672" y="3192"/>
                <a:ext cx="104" cy="52"/>
                <a:chOff x="2199" y="3091"/>
                <a:chExt cx="432" cy="140"/>
              </a:xfrm>
            </p:grpSpPr>
            <p:sp>
              <p:nvSpPr>
                <p:cNvPr id="114856" name="Freeform 16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57" name="Freeform 16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24" name="Group 170"/>
              <p:cNvGrpSpPr>
                <a:grpSpLocks/>
              </p:cNvGrpSpPr>
              <p:nvPr/>
            </p:nvGrpSpPr>
            <p:grpSpPr bwMode="auto">
              <a:xfrm>
                <a:off x="1568" y="3208"/>
                <a:ext cx="104" cy="52"/>
                <a:chOff x="2199" y="3091"/>
                <a:chExt cx="432" cy="140"/>
              </a:xfrm>
            </p:grpSpPr>
            <p:sp>
              <p:nvSpPr>
                <p:cNvPr id="114859" name="Freeform 17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60" name="Freeform 17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27" name="Group 173"/>
              <p:cNvGrpSpPr>
                <a:grpSpLocks/>
              </p:cNvGrpSpPr>
              <p:nvPr/>
            </p:nvGrpSpPr>
            <p:grpSpPr bwMode="auto">
              <a:xfrm>
                <a:off x="1568" y="3144"/>
                <a:ext cx="104" cy="52"/>
                <a:chOff x="2199" y="3091"/>
                <a:chExt cx="432" cy="140"/>
              </a:xfrm>
            </p:grpSpPr>
            <p:sp>
              <p:nvSpPr>
                <p:cNvPr id="114862" name="Freeform 17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63" name="Freeform 17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30" name="Group 176"/>
              <p:cNvGrpSpPr>
                <a:grpSpLocks/>
              </p:cNvGrpSpPr>
              <p:nvPr/>
            </p:nvGrpSpPr>
            <p:grpSpPr bwMode="auto">
              <a:xfrm>
                <a:off x="1616" y="3104"/>
                <a:ext cx="104" cy="52"/>
                <a:chOff x="2199" y="3091"/>
                <a:chExt cx="432" cy="140"/>
              </a:xfrm>
            </p:grpSpPr>
            <p:sp>
              <p:nvSpPr>
                <p:cNvPr id="114865" name="Freeform 17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66" name="Freeform 17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33" name="Group 179"/>
              <p:cNvGrpSpPr>
                <a:grpSpLocks/>
              </p:cNvGrpSpPr>
              <p:nvPr/>
            </p:nvGrpSpPr>
            <p:grpSpPr bwMode="auto">
              <a:xfrm>
                <a:off x="1656" y="3088"/>
                <a:ext cx="104" cy="52"/>
                <a:chOff x="2199" y="3091"/>
                <a:chExt cx="432" cy="140"/>
              </a:xfrm>
            </p:grpSpPr>
            <p:sp>
              <p:nvSpPr>
                <p:cNvPr id="114868" name="Freeform 18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69" name="Freeform 18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36" name="Group 182"/>
              <p:cNvGrpSpPr>
                <a:grpSpLocks/>
              </p:cNvGrpSpPr>
              <p:nvPr/>
            </p:nvGrpSpPr>
            <p:grpSpPr bwMode="auto">
              <a:xfrm>
                <a:off x="2168" y="3080"/>
                <a:ext cx="119" cy="53"/>
                <a:chOff x="2199" y="3091"/>
                <a:chExt cx="432" cy="140"/>
              </a:xfrm>
            </p:grpSpPr>
            <p:sp>
              <p:nvSpPr>
                <p:cNvPr id="114871" name="Freeform 18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72" name="Freeform 18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39" name="Group 185"/>
              <p:cNvGrpSpPr>
                <a:grpSpLocks/>
              </p:cNvGrpSpPr>
              <p:nvPr/>
            </p:nvGrpSpPr>
            <p:grpSpPr bwMode="auto">
              <a:xfrm>
                <a:off x="2296" y="3032"/>
                <a:ext cx="119" cy="53"/>
                <a:chOff x="2199" y="3091"/>
                <a:chExt cx="432" cy="140"/>
              </a:xfrm>
            </p:grpSpPr>
            <p:sp>
              <p:nvSpPr>
                <p:cNvPr id="114874" name="Freeform 18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75" name="Freeform 18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42" name="Group 188"/>
              <p:cNvGrpSpPr>
                <a:grpSpLocks/>
              </p:cNvGrpSpPr>
              <p:nvPr/>
            </p:nvGrpSpPr>
            <p:grpSpPr bwMode="auto">
              <a:xfrm>
                <a:off x="1456" y="3168"/>
                <a:ext cx="104" cy="52"/>
                <a:chOff x="2199" y="3091"/>
                <a:chExt cx="432" cy="140"/>
              </a:xfrm>
            </p:grpSpPr>
            <p:sp>
              <p:nvSpPr>
                <p:cNvPr id="114877" name="Freeform 18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78" name="Freeform 19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45" name="Group 191"/>
              <p:cNvGrpSpPr>
                <a:grpSpLocks/>
              </p:cNvGrpSpPr>
              <p:nvPr/>
            </p:nvGrpSpPr>
            <p:grpSpPr bwMode="auto">
              <a:xfrm>
                <a:off x="1312" y="3200"/>
                <a:ext cx="104" cy="52"/>
                <a:chOff x="2199" y="3091"/>
                <a:chExt cx="432" cy="140"/>
              </a:xfrm>
            </p:grpSpPr>
            <p:sp>
              <p:nvSpPr>
                <p:cNvPr id="114880" name="Freeform 19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81" name="Freeform 19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48" name="Group 194"/>
              <p:cNvGrpSpPr>
                <a:grpSpLocks/>
              </p:cNvGrpSpPr>
              <p:nvPr/>
            </p:nvGrpSpPr>
            <p:grpSpPr bwMode="auto">
              <a:xfrm>
                <a:off x="1208" y="3216"/>
                <a:ext cx="104" cy="52"/>
                <a:chOff x="2199" y="3091"/>
                <a:chExt cx="432" cy="140"/>
              </a:xfrm>
            </p:grpSpPr>
            <p:sp>
              <p:nvSpPr>
                <p:cNvPr id="114883" name="Freeform 19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84" name="Freeform 19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51" name="Group 197"/>
              <p:cNvGrpSpPr>
                <a:grpSpLocks/>
              </p:cNvGrpSpPr>
              <p:nvPr/>
            </p:nvGrpSpPr>
            <p:grpSpPr bwMode="auto">
              <a:xfrm>
                <a:off x="1208" y="3152"/>
                <a:ext cx="104" cy="52"/>
                <a:chOff x="2199" y="3091"/>
                <a:chExt cx="432" cy="140"/>
              </a:xfrm>
            </p:grpSpPr>
            <p:sp>
              <p:nvSpPr>
                <p:cNvPr id="114886" name="Freeform 19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87" name="Freeform 19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54" name="Group 200"/>
              <p:cNvGrpSpPr>
                <a:grpSpLocks/>
              </p:cNvGrpSpPr>
              <p:nvPr/>
            </p:nvGrpSpPr>
            <p:grpSpPr bwMode="auto">
              <a:xfrm>
                <a:off x="1256" y="3112"/>
                <a:ext cx="104" cy="52"/>
                <a:chOff x="2199" y="3091"/>
                <a:chExt cx="432" cy="140"/>
              </a:xfrm>
            </p:grpSpPr>
            <p:sp>
              <p:nvSpPr>
                <p:cNvPr id="114889" name="Freeform 20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90" name="Freeform 20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57" name="Group 203"/>
              <p:cNvGrpSpPr>
                <a:grpSpLocks/>
              </p:cNvGrpSpPr>
              <p:nvPr/>
            </p:nvGrpSpPr>
            <p:grpSpPr bwMode="auto">
              <a:xfrm>
                <a:off x="1296" y="3096"/>
                <a:ext cx="104" cy="52"/>
                <a:chOff x="2199" y="3091"/>
                <a:chExt cx="432" cy="140"/>
              </a:xfrm>
            </p:grpSpPr>
            <p:sp>
              <p:nvSpPr>
                <p:cNvPr id="114892" name="Freeform 20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93" name="Freeform 20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60" name="Group 206"/>
              <p:cNvGrpSpPr>
                <a:grpSpLocks/>
              </p:cNvGrpSpPr>
              <p:nvPr/>
            </p:nvGrpSpPr>
            <p:grpSpPr bwMode="auto">
              <a:xfrm>
                <a:off x="1344" y="3072"/>
                <a:ext cx="104" cy="52"/>
                <a:chOff x="2199" y="3091"/>
                <a:chExt cx="432" cy="140"/>
              </a:xfrm>
            </p:grpSpPr>
            <p:sp>
              <p:nvSpPr>
                <p:cNvPr id="114895" name="Freeform 20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96" name="Freeform 20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63" name="Group 209"/>
              <p:cNvGrpSpPr>
                <a:grpSpLocks/>
              </p:cNvGrpSpPr>
              <p:nvPr/>
            </p:nvGrpSpPr>
            <p:grpSpPr bwMode="auto">
              <a:xfrm>
                <a:off x="1472" y="3024"/>
                <a:ext cx="104" cy="52"/>
                <a:chOff x="2199" y="3091"/>
                <a:chExt cx="432" cy="140"/>
              </a:xfrm>
            </p:grpSpPr>
            <p:sp>
              <p:nvSpPr>
                <p:cNvPr id="114898" name="Freeform 21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99" name="Freeform 21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66" name="Group 212"/>
              <p:cNvGrpSpPr>
                <a:grpSpLocks/>
              </p:cNvGrpSpPr>
              <p:nvPr/>
            </p:nvGrpSpPr>
            <p:grpSpPr bwMode="auto">
              <a:xfrm>
                <a:off x="1008" y="3288"/>
                <a:ext cx="104" cy="52"/>
                <a:chOff x="2199" y="3091"/>
                <a:chExt cx="432" cy="140"/>
              </a:xfrm>
            </p:grpSpPr>
            <p:sp>
              <p:nvSpPr>
                <p:cNvPr id="114901" name="Freeform 21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02" name="Freeform 21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69" name="Group 215"/>
              <p:cNvGrpSpPr>
                <a:grpSpLocks/>
              </p:cNvGrpSpPr>
              <p:nvPr/>
            </p:nvGrpSpPr>
            <p:grpSpPr bwMode="auto">
              <a:xfrm>
                <a:off x="864" y="3320"/>
                <a:ext cx="104" cy="52"/>
                <a:chOff x="2199" y="3091"/>
                <a:chExt cx="432" cy="140"/>
              </a:xfrm>
            </p:grpSpPr>
            <p:sp>
              <p:nvSpPr>
                <p:cNvPr id="114904" name="Freeform 21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05" name="Freeform 21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72" name="Group 218"/>
              <p:cNvGrpSpPr>
                <a:grpSpLocks/>
              </p:cNvGrpSpPr>
              <p:nvPr/>
            </p:nvGrpSpPr>
            <p:grpSpPr bwMode="auto">
              <a:xfrm>
                <a:off x="760" y="3336"/>
                <a:ext cx="104" cy="52"/>
                <a:chOff x="2199" y="3091"/>
                <a:chExt cx="432" cy="140"/>
              </a:xfrm>
            </p:grpSpPr>
            <p:sp>
              <p:nvSpPr>
                <p:cNvPr id="114907" name="Freeform 21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08" name="Freeform 22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75" name="Group 221"/>
              <p:cNvGrpSpPr>
                <a:grpSpLocks/>
              </p:cNvGrpSpPr>
              <p:nvPr/>
            </p:nvGrpSpPr>
            <p:grpSpPr bwMode="auto">
              <a:xfrm>
                <a:off x="760" y="3272"/>
                <a:ext cx="104" cy="52"/>
                <a:chOff x="2199" y="3091"/>
                <a:chExt cx="432" cy="140"/>
              </a:xfrm>
            </p:grpSpPr>
            <p:sp>
              <p:nvSpPr>
                <p:cNvPr id="114910" name="Freeform 22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11" name="Freeform 22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78" name="Group 224"/>
              <p:cNvGrpSpPr>
                <a:grpSpLocks/>
              </p:cNvGrpSpPr>
              <p:nvPr/>
            </p:nvGrpSpPr>
            <p:grpSpPr bwMode="auto">
              <a:xfrm>
                <a:off x="808" y="3232"/>
                <a:ext cx="104" cy="52"/>
                <a:chOff x="2199" y="3091"/>
                <a:chExt cx="432" cy="140"/>
              </a:xfrm>
            </p:grpSpPr>
            <p:sp>
              <p:nvSpPr>
                <p:cNvPr id="114913" name="Freeform 22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14" name="Freeform 22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81" name="Group 227"/>
              <p:cNvGrpSpPr>
                <a:grpSpLocks/>
              </p:cNvGrpSpPr>
              <p:nvPr/>
            </p:nvGrpSpPr>
            <p:grpSpPr bwMode="auto">
              <a:xfrm>
                <a:off x="848" y="3216"/>
                <a:ext cx="104" cy="52"/>
                <a:chOff x="2199" y="3091"/>
                <a:chExt cx="432" cy="140"/>
              </a:xfrm>
            </p:grpSpPr>
            <p:sp>
              <p:nvSpPr>
                <p:cNvPr id="114916" name="Freeform 22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17" name="Freeform 22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84" name="Group 230"/>
              <p:cNvGrpSpPr>
                <a:grpSpLocks/>
              </p:cNvGrpSpPr>
              <p:nvPr/>
            </p:nvGrpSpPr>
            <p:grpSpPr bwMode="auto">
              <a:xfrm>
                <a:off x="896" y="3192"/>
                <a:ext cx="104" cy="52"/>
                <a:chOff x="2199" y="3091"/>
                <a:chExt cx="432" cy="140"/>
              </a:xfrm>
            </p:grpSpPr>
            <p:sp>
              <p:nvSpPr>
                <p:cNvPr id="114919" name="Freeform 23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20" name="Freeform 23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87" name="Group 233"/>
              <p:cNvGrpSpPr>
                <a:grpSpLocks/>
              </p:cNvGrpSpPr>
              <p:nvPr/>
            </p:nvGrpSpPr>
            <p:grpSpPr bwMode="auto">
              <a:xfrm>
                <a:off x="1024" y="3144"/>
                <a:ext cx="104" cy="52"/>
                <a:chOff x="2199" y="3091"/>
                <a:chExt cx="432" cy="140"/>
              </a:xfrm>
            </p:grpSpPr>
            <p:sp>
              <p:nvSpPr>
                <p:cNvPr id="114922" name="Freeform 23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23" name="Freeform 23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90" name="Group 236"/>
              <p:cNvGrpSpPr>
                <a:grpSpLocks/>
              </p:cNvGrpSpPr>
              <p:nvPr/>
            </p:nvGrpSpPr>
            <p:grpSpPr bwMode="auto">
              <a:xfrm>
                <a:off x="351" y="3091"/>
                <a:ext cx="104" cy="52"/>
                <a:chOff x="2199" y="3091"/>
                <a:chExt cx="432" cy="140"/>
              </a:xfrm>
            </p:grpSpPr>
            <p:sp>
              <p:nvSpPr>
                <p:cNvPr id="114925" name="Freeform 23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26" name="Freeform 23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93" name="Group 239"/>
              <p:cNvGrpSpPr>
                <a:grpSpLocks/>
              </p:cNvGrpSpPr>
              <p:nvPr/>
            </p:nvGrpSpPr>
            <p:grpSpPr bwMode="auto">
              <a:xfrm>
                <a:off x="207" y="3123"/>
                <a:ext cx="104" cy="52"/>
                <a:chOff x="2199" y="3091"/>
                <a:chExt cx="432" cy="140"/>
              </a:xfrm>
            </p:grpSpPr>
            <p:sp>
              <p:nvSpPr>
                <p:cNvPr id="114928" name="Freeform 24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29" name="Freeform 24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96" name="Group 242"/>
              <p:cNvGrpSpPr>
                <a:grpSpLocks/>
              </p:cNvGrpSpPr>
              <p:nvPr/>
            </p:nvGrpSpPr>
            <p:grpSpPr bwMode="auto">
              <a:xfrm>
                <a:off x="103" y="3139"/>
                <a:ext cx="104" cy="52"/>
                <a:chOff x="2199" y="3091"/>
                <a:chExt cx="432" cy="140"/>
              </a:xfrm>
            </p:grpSpPr>
            <p:sp>
              <p:nvSpPr>
                <p:cNvPr id="114931" name="Freeform 24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32" name="Freeform 24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99" name="Group 245"/>
              <p:cNvGrpSpPr>
                <a:grpSpLocks/>
              </p:cNvGrpSpPr>
              <p:nvPr/>
            </p:nvGrpSpPr>
            <p:grpSpPr bwMode="auto">
              <a:xfrm>
                <a:off x="103" y="3075"/>
                <a:ext cx="104" cy="52"/>
                <a:chOff x="2199" y="3091"/>
                <a:chExt cx="432" cy="140"/>
              </a:xfrm>
            </p:grpSpPr>
            <p:sp>
              <p:nvSpPr>
                <p:cNvPr id="114934" name="Freeform 24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35" name="Freeform 24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02" name="Group 248"/>
              <p:cNvGrpSpPr>
                <a:grpSpLocks/>
              </p:cNvGrpSpPr>
              <p:nvPr/>
            </p:nvGrpSpPr>
            <p:grpSpPr bwMode="auto">
              <a:xfrm>
                <a:off x="151" y="3035"/>
                <a:ext cx="104" cy="52"/>
                <a:chOff x="2199" y="3091"/>
                <a:chExt cx="432" cy="140"/>
              </a:xfrm>
            </p:grpSpPr>
            <p:sp>
              <p:nvSpPr>
                <p:cNvPr id="114937" name="Freeform 24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38" name="Freeform 25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05" name="Group 251"/>
              <p:cNvGrpSpPr>
                <a:grpSpLocks/>
              </p:cNvGrpSpPr>
              <p:nvPr/>
            </p:nvGrpSpPr>
            <p:grpSpPr bwMode="auto">
              <a:xfrm>
                <a:off x="191" y="3019"/>
                <a:ext cx="104" cy="52"/>
                <a:chOff x="2199" y="3091"/>
                <a:chExt cx="432" cy="140"/>
              </a:xfrm>
            </p:grpSpPr>
            <p:sp>
              <p:nvSpPr>
                <p:cNvPr id="114940" name="Freeform 25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41" name="Freeform 25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08" name="Group 254"/>
              <p:cNvGrpSpPr>
                <a:grpSpLocks/>
              </p:cNvGrpSpPr>
              <p:nvPr/>
            </p:nvGrpSpPr>
            <p:grpSpPr bwMode="auto">
              <a:xfrm>
                <a:off x="239" y="2995"/>
                <a:ext cx="104" cy="52"/>
                <a:chOff x="2199" y="3091"/>
                <a:chExt cx="432" cy="140"/>
              </a:xfrm>
            </p:grpSpPr>
            <p:sp>
              <p:nvSpPr>
                <p:cNvPr id="114943" name="Freeform 25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44" name="Freeform 25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11" name="Group 257"/>
              <p:cNvGrpSpPr>
                <a:grpSpLocks/>
              </p:cNvGrpSpPr>
              <p:nvPr/>
            </p:nvGrpSpPr>
            <p:grpSpPr bwMode="auto">
              <a:xfrm>
                <a:off x="367" y="2947"/>
                <a:ext cx="104" cy="52"/>
                <a:chOff x="2199" y="3091"/>
                <a:chExt cx="432" cy="140"/>
              </a:xfrm>
            </p:grpSpPr>
            <p:sp>
              <p:nvSpPr>
                <p:cNvPr id="114946" name="Freeform 25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47" name="Freeform 25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12" name="Group 260"/>
              <p:cNvGrpSpPr>
                <a:grpSpLocks/>
              </p:cNvGrpSpPr>
              <p:nvPr/>
            </p:nvGrpSpPr>
            <p:grpSpPr bwMode="auto">
              <a:xfrm flipH="1" flipV="1">
                <a:off x="191" y="3535"/>
                <a:ext cx="232" cy="76"/>
                <a:chOff x="2199" y="3091"/>
                <a:chExt cx="432" cy="140"/>
              </a:xfrm>
            </p:grpSpPr>
            <p:sp>
              <p:nvSpPr>
                <p:cNvPr id="114949" name="Freeform 26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50" name="Freeform 26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13" name="Group 263"/>
              <p:cNvGrpSpPr>
                <a:grpSpLocks/>
              </p:cNvGrpSpPr>
              <p:nvPr/>
            </p:nvGrpSpPr>
            <p:grpSpPr bwMode="auto">
              <a:xfrm flipH="1" flipV="1">
                <a:off x="47" y="3567"/>
                <a:ext cx="232" cy="76"/>
                <a:chOff x="2199" y="3091"/>
                <a:chExt cx="432" cy="140"/>
              </a:xfrm>
            </p:grpSpPr>
            <p:sp>
              <p:nvSpPr>
                <p:cNvPr id="114952" name="Freeform 26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53" name="Freeform 26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14" name="Group 266"/>
              <p:cNvGrpSpPr>
                <a:grpSpLocks/>
              </p:cNvGrpSpPr>
              <p:nvPr/>
            </p:nvGrpSpPr>
            <p:grpSpPr bwMode="auto">
              <a:xfrm flipH="1" flipV="1">
                <a:off x="79" y="3439"/>
                <a:ext cx="232" cy="76"/>
                <a:chOff x="2199" y="3091"/>
                <a:chExt cx="432" cy="140"/>
              </a:xfrm>
            </p:grpSpPr>
            <p:sp>
              <p:nvSpPr>
                <p:cNvPr id="114955" name="Freeform 26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56" name="Freeform 26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17" name="Group 269"/>
              <p:cNvGrpSpPr>
                <a:grpSpLocks/>
              </p:cNvGrpSpPr>
              <p:nvPr/>
            </p:nvGrpSpPr>
            <p:grpSpPr bwMode="auto">
              <a:xfrm flipH="1" flipV="1">
                <a:off x="207" y="3391"/>
                <a:ext cx="232" cy="76"/>
                <a:chOff x="2199" y="3091"/>
                <a:chExt cx="432" cy="140"/>
              </a:xfrm>
            </p:grpSpPr>
            <p:sp>
              <p:nvSpPr>
                <p:cNvPr id="114958" name="Freeform 27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59" name="Freeform 27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20" name="Group 272"/>
              <p:cNvGrpSpPr>
                <a:grpSpLocks/>
              </p:cNvGrpSpPr>
              <p:nvPr/>
            </p:nvGrpSpPr>
            <p:grpSpPr bwMode="auto">
              <a:xfrm>
                <a:off x="920" y="3200"/>
                <a:ext cx="104" cy="52"/>
                <a:chOff x="2199" y="3091"/>
                <a:chExt cx="432" cy="140"/>
              </a:xfrm>
            </p:grpSpPr>
            <p:sp>
              <p:nvSpPr>
                <p:cNvPr id="114961" name="Freeform 27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62" name="Freeform 27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23" name="Group 275"/>
              <p:cNvGrpSpPr>
                <a:grpSpLocks/>
              </p:cNvGrpSpPr>
              <p:nvPr/>
            </p:nvGrpSpPr>
            <p:grpSpPr bwMode="auto">
              <a:xfrm>
                <a:off x="4359" y="3283"/>
                <a:ext cx="104" cy="52"/>
                <a:chOff x="2199" y="3091"/>
                <a:chExt cx="432" cy="140"/>
              </a:xfrm>
            </p:grpSpPr>
            <p:sp>
              <p:nvSpPr>
                <p:cNvPr id="114964" name="Freeform 27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65" name="Freeform 27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24" name="Group 278"/>
              <p:cNvGrpSpPr>
                <a:grpSpLocks/>
              </p:cNvGrpSpPr>
              <p:nvPr/>
            </p:nvGrpSpPr>
            <p:grpSpPr bwMode="auto">
              <a:xfrm>
                <a:off x="4215" y="3315"/>
                <a:ext cx="104" cy="52"/>
                <a:chOff x="2199" y="3091"/>
                <a:chExt cx="432" cy="140"/>
              </a:xfrm>
            </p:grpSpPr>
            <p:sp>
              <p:nvSpPr>
                <p:cNvPr id="114967" name="Freeform 27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68" name="Freeform 28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27" name="Group 281"/>
              <p:cNvGrpSpPr>
                <a:grpSpLocks/>
              </p:cNvGrpSpPr>
              <p:nvPr/>
            </p:nvGrpSpPr>
            <p:grpSpPr bwMode="auto">
              <a:xfrm>
                <a:off x="4111" y="3331"/>
                <a:ext cx="104" cy="52"/>
                <a:chOff x="2199" y="3091"/>
                <a:chExt cx="432" cy="140"/>
              </a:xfrm>
            </p:grpSpPr>
            <p:sp>
              <p:nvSpPr>
                <p:cNvPr id="114970" name="Freeform 28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71" name="Freeform 28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30" name="Group 284"/>
              <p:cNvGrpSpPr>
                <a:grpSpLocks/>
              </p:cNvGrpSpPr>
              <p:nvPr/>
            </p:nvGrpSpPr>
            <p:grpSpPr bwMode="auto">
              <a:xfrm>
                <a:off x="4111" y="3267"/>
                <a:ext cx="104" cy="52"/>
                <a:chOff x="2199" y="3091"/>
                <a:chExt cx="432" cy="140"/>
              </a:xfrm>
            </p:grpSpPr>
            <p:sp>
              <p:nvSpPr>
                <p:cNvPr id="114973" name="Freeform 28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74" name="Freeform 28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33" name="Group 287"/>
              <p:cNvGrpSpPr>
                <a:grpSpLocks/>
              </p:cNvGrpSpPr>
              <p:nvPr/>
            </p:nvGrpSpPr>
            <p:grpSpPr bwMode="auto">
              <a:xfrm>
                <a:off x="4159" y="3227"/>
                <a:ext cx="104" cy="52"/>
                <a:chOff x="2199" y="3091"/>
                <a:chExt cx="432" cy="140"/>
              </a:xfrm>
            </p:grpSpPr>
            <p:sp>
              <p:nvSpPr>
                <p:cNvPr id="114976" name="Freeform 28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77" name="Freeform 28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34" name="Group 290"/>
              <p:cNvGrpSpPr>
                <a:grpSpLocks/>
              </p:cNvGrpSpPr>
              <p:nvPr/>
            </p:nvGrpSpPr>
            <p:grpSpPr bwMode="auto">
              <a:xfrm>
                <a:off x="4199" y="3211"/>
                <a:ext cx="104" cy="52"/>
                <a:chOff x="2199" y="3091"/>
                <a:chExt cx="432" cy="140"/>
              </a:xfrm>
            </p:grpSpPr>
            <p:sp>
              <p:nvSpPr>
                <p:cNvPr id="114979" name="Freeform 29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80" name="Freeform 29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35" name="Group 293"/>
              <p:cNvGrpSpPr>
                <a:grpSpLocks/>
              </p:cNvGrpSpPr>
              <p:nvPr/>
            </p:nvGrpSpPr>
            <p:grpSpPr bwMode="auto">
              <a:xfrm>
                <a:off x="4247" y="3187"/>
                <a:ext cx="104" cy="52"/>
                <a:chOff x="2199" y="3091"/>
                <a:chExt cx="432" cy="140"/>
              </a:xfrm>
            </p:grpSpPr>
            <p:sp>
              <p:nvSpPr>
                <p:cNvPr id="114982" name="Freeform 29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83" name="Freeform 29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38" name="Group 296"/>
              <p:cNvGrpSpPr>
                <a:grpSpLocks/>
              </p:cNvGrpSpPr>
              <p:nvPr/>
            </p:nvGrpSpPr>
            <p:grpSpPr bwMode="auto">
              <a:xfrm>
                <a:off x="4375" y="3139"/>
                <a:ext cx="104" cy="52"/>
                <a:chOff x="2199" y="3091"/>
                <a:chExt cx="432" cy="140"/>
              </a:xfrm>
            </p:grpSpPr>
            <p:sp>
              <p:nvSpPr>
                <p:cNvPr id="114985" name="Freeform 29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86" name="Freeform 29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41" name="Group 299"/>
              <p:cNvGrpSpPr>
                <a:grpSpLocks/>
              </p:cNvGrpSpPr>
              <p:nvPr/>
            </p:nvGrpSpPr>
            <p:grpSpPr bwMode="auto">
              <a:xfrm>
                <a:off x="3503" y="3291"/>
                <a:ext cx="104" cy="52"/>
                <a:chOff x="2199" y="3091"/>
                <a:chExt cx="432" cy="140"/>
              </a:xfrm>
            </p:grpSpPr>
            <p:sp>
              <p:nvSpPr>
                <p:cNvPr id="114988" name="Freeform 30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89" name="Freeform 30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44" name="Group 302"/>
              <p:cNvGrpSpPr>
                <a:grpSpLocks/>
              </p:cNvGrpSpPr>
              <p:nvPr/>
            </p:nvGrpSpPr>
            <p:grpSpPr bwMode="auto">
              <a:xfrm>
                <a:off x="3359" y="3323"/>
                <a:ext cx="104" cy="52"/>
                <a:chOff x="2199" y="3091"/>
                <a:chExt cx="432" cy="140"/>
              </a:xfrm>
            </p:grpSpPr>
            <p:sp>
              <p:nvSpPr>
                <p:cNvPr id="114991" name="Freeform 30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92" name="Freeform 30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45" name="Group 305"/>
              <p:cNvGrpSpPr>
                <a:grpSpLocks/>
              </p:cNvGrpSpPr>
              <p:nvPr/>
            </p:nvGrpSpPr>
            <p:grpSpPr bwMode="auto">
              <a:xfrm>
                <a:off x="3255" y="3339"/>
                <a:ext cx="104" cy="52"/>
                <a:chOff x="2199" y="3091"/>
                <a:chExt cx="432" cy="140"/>
              </a:xfrm>
            </p:grpSpPr>
            <p:sp>
              <p:nvSpPr>
                <p:cNvPr id="114994" name="Freeform 30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95" name="Freeform 30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48" name="Group 308"/>
              <p:cNvGrpSpPr>
                <a:grpSpLocks/>
              </p:cNvGrpSpPr>
              <p:nvPr/>
            </p:nvGrpSpPr>
            <p:grpSpPr bwMode="auto">
              <a:xfrm>
                <a:off x="3255" y="3275"/>
                <a:ext cx="104" cy="52"/>
                <a:chOff x="2199" y="3091"/>
                <a:chExt cx="432" cy="140"/>
              </a:xfrm>
            </p:grpSpPr>
            <p:sp>
              <p:nvSpPr>
                <p:cNvPr id="114997" name="Freeform 30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98" name="Freeform 31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51" name="Group 311"/>
              <p:cNvGrpSpPr>
                <a:grpSpLocks/>
              </p:cNvGrpSpPr>
              <p:nvPr/>
            </p:nvGrpSpPr>
            <p:grpSpPr bwMode="auto">
              <a:xfrm>
                <a:off x="3303" y="3235"/>
                <a:ext cx="104" cy="52"/>
                <a:chOff x="2199" y="3091"/>
                <a:chExt cx="432" cy="140"/>
              </a:xfrm>
            </p:grpSpPr>
            <p:sp>
              <p:nvSpPr>
                <p:cNvPr id="115000" name="Freeform 31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001" name="Freeform 31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54" name="Group 314"/>
              <p:cNvGrpSpPr>
                <a:grpSpLocks/>
              </p:cNvGrpSpPr>
              <p:nvPr/>
            </p:nvGrpSpPr>
            <p:grpSpPr bwMode="auto">
              <a:xfrm>
                <a:off x="3343" y="3219"/>
                <a:ext cx="104" cy="52"/>
                <a:chOff x="2199" y="3091"/>
                <a:chExt cx="432" cy="140"/>
              </a:xfrm>
            </p:grpSpPr>
            <p:sp>
              <p:nvSpPr>
                <p:cNvPr id="115003" name="Freeform 31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004" name="Freeform 31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57" name="Group 317"/>
              <p:cNvGrpSpPr>
                <a:grpSpLocks/>
              </p:cNvGrpSpPr>
              <p:nvPr/>
            </p:nvGrpSpPr>
            <p:grpSpPr bwMode="auto">
              <a:xfrm>
                <a:off x="3391" y="3195"/>
                <a:ext cx="104" cy="52"/>
                <a:chOff x="2199" y="3091"/>
                <a:chExt cx="432" cy="140"/>
              </a:xfrm>
            </p:grpSpPr>
            <p:sp>
              <p:nvSpPr>
                <p:cNvPr id="115006" name="Freeform 31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007" name="Freeform 31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60" name="Group 320"/>
              <p:cNvGrpSpPr>
                <a:grpSpLocks/>
              </p:cNvGrpSpPr>
              <p:nvPr/>
            </p:nvGrpSpPr>
            <p:grpSpPr bwMode="auto">
              <a:xfrm>
                <a:off x="3519" y="3147"/>
                <a:ext cx="104" cy="52"/>
                <a:chOff x="2199" y="3091"/>
                <a:chExt cx="432" cy="140"/>
              </a:xfrm>
            </p:grpSpPr>
            <p:sp>
              <p:nvSpPr>
                <p:cNvPr id="115009" name="Freeform 32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010" name="Freeform 32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63" name="Group 323"/>
              <p:cNvGrpSpPr>
                <a:grpSpLocks/>
              </p:cNvGrpSpPr>
              <p:nvPr/>
            </p:nvGrpSpPr>
            <p:grpSpPr bwMode="auto">
              <a:xfrm>
                <a:off x="1055" y="2784"/>
                <a:ext cx="1021" cy="296"/>
                <a:chOff x="3353" y="4024"/>
                <a:chExt cx="1021" cy="296"/>
              </a:xfrm>
            </p:grpSpPr>
            <p:grpSp>
              <p:nvGrpSpPr>
                <p:cNvPr id="115066" name="Group 324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15069" name="Group 325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5070" name="Group 3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15" name="Freeform 3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16" name="Freeform 3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071" name="Group 329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18" name="Freeform 3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19" name="Freeform 3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072" name="Group 332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21" name="Freeform 3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22" name="Freeform 33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5075" name="Group 335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5078" name="Group 3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25" name="Freeform 3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26" name="Freeform 3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081" name="Group 339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28" name="Freeform 3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29" name="Freeform 3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082" name="Group 342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31" name="Freeform 3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32" name="Freeform 3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115085" name="Group 345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15088" name="Group 346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5091" name="Group 34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36" name="Freeform 3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37" name="Freeform 3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092" name="Group 350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39" name="Freeform 3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40" name="Freeform 35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093" name="Group 353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42" name="Freeform 35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43" name="Freeform 35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5096" name="Group 356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5099" name="Group 3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46" name="Freeform 35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47" name="Freeform 3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102" name="Group 360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49" name="Freeform 36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50" name="Freeform 36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103" name="Group 363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52" name="Freeform 3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53" name="Freeform 3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  <p:grpSp>
            <p:nvGrpSpPr>
              <p:cNvPr id="115106" name="Group 366"/>
              <p:cNvGrpSpPr>
                <a:grpSpLocks/>
              </p:cNvGrpSpPr>
              <p:nvPr/>
            </p:nvGrpSpPr>
            <p:grpSpPr bwMode="auto">
              <a:xfrm>
                <a:off x="1983" y="2859"/>
                <a:ext cx="432" cy="140"/>
                <a:chOff x="2199" y="3091"/>
                <a:chExt cx="432" cy="140"/>
              </a:xfrm>
            </p:grpSpPr>
            <p:sp>
              <p:nvSpPr>
                <p:cNvPr id="115055" name="Freeform 36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056" name="Freeform 36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109" name="Group 369"/>
              <p:cNvGrpSpPr>
                <a:grpSpLocks/>
              </p:cNvGrpSpPr>
              <p:nvPr/>
            </p:nvGrpSpPr>
            <p:grpSpPr bwMode="auto">
              <a:xfrm>
                <a:off x="4031" y="3139"/>
                <a:ext cx="104" cy="52"/>
                <a:chOff x="2199" y="3091"/>
                <a:chExt cx="432" cy="140"/>
              </a:xfrm>
            </p:grpSpPr>
            <p:sp>
              <p:nvSpPr>
                <p:cNvPr id="115058" name="Freeform 37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059" name="Freeform 37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112" name="Group 372"/>
              <p:cNvGrpSpPr>
                <a:grpSpLocks/>
              </p:cNvGrpSpPr>
              <p:nvPr/>
            </p:nvGrpSpPr>
            <p:grpSpPr bwMode="auto">
              <a:xfrm>
                <a:off x="4519" y="3051"/>
                <a:ext cx="104" cy="52"/>
                <a:chOff x="2199" y="3091"/>
                <a:chExt cx="432" cy="140"/>
              </a:xfrm>
            </p:grpSpPr>
            <p:sp>
              <p:nvSpPr>
                <p:cNvPr id="115061" name="Freeform 37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062" name="Freeform 37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115" name="Group 375"/>
              <p:cNvGrpSpPr>
                <a:grpSpLocks/>
              </p:cNvGrpSpPr>
              <p:nvPr/>
            </p:nvGrpSpPr>
            <p:grpSpPr bwMode="auto">
              <a:xfrm>
                <a:off x="4935" y="3003"/>
                <a:ext cx="104" cy="52"/>
                <a:chOff x="2199" y="3091"/>
                <a:chExt cx="432" cy="140"/>
              </a:xfrm>
            </p:grpSpPr>
            <p:sp>
              <p:nvSpPr>
                <p:cNvPr id="115064" name="Freeform 37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065" name="Freeform 37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118" name="Group 378"/>
              <p:cNvGrpSpPr>
                <a:grpSpLocks/>
              </p:cNvGrpSpPr>
              <p:nvPr/>
            </p:nvGrpSpPr>
            <p:grpSpPr bwMode="auto">
              <a:xfrm>
                <a:off x="960" y="3072"/>
                <a:ext cx="432" cy="140"/>
                <a:chOff x="2199" y="3091"/>
                <a:chExt cx="432" cy="140"/>
              </a:xfrm>
            </p:grpSpPr>
            <p:sp>
              <p:nvSpPr>
                <p:cNvPr id="115067" name="Freeform 37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068" name="Freeform 38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121" name="Group 381"/>
              <p:cNvGrpSpPr>
                <a:grpSpLocks/>
              </p:cNvGrpSpPr>
              <p:nvPr/>
            </p:nvGrpSpPr>
            <p:grpSpPr bwMode="auto">
              <a:xfrm>
                <a:off x="3456" y="3312"/>
                <a:ext cx="1021" cy="296"/>
                <a:chOff x="3353" y="4024"/>
                <a:chExt cx="1021" cy="296"/>
              </a:xfrm>
            </p:grpSpPr>
            <p:grpSp>
              <p:nvGrpSpPr>
                <p:cNvPr id="115124" name="Group 382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15127" name="Group 383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5130" name="Group 3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73" name="Freeform 3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74" name="Freeform 3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133" name="Group 387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76" name="Freeform 3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77" name="Freeform 3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136" name="Group 390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79" name="Freeform 3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80" name="Freeform 3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5139" name="Group 393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5142" name="Group 39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83" name="Freeform 3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84" name="Freeform 3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145" name="Group 397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86" name="Freeform 3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87" name="Freeform 3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148" name="Group 400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89" name="Freeform 40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90" name="Freeform 40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115151" name="Group 403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15154" name="Group 404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5157" name="Group 40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94" name="Freeform 40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95" name="Freeform 40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160" name="Group 408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97" name="Freeform 40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98" name="Freeform 41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163" name="Group 411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100" name="Freeform 4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101" name="Freeform 4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5166" name="Group 414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5169" name="Group 4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104" name="Freeform 41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105" name="Freeform 4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172" name="Group 418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107" name="Freeform 4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108" name="Freeform 4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175" name="Group 421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110" name="Freeform 4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111" name="Freeform 4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  <p:grpSp>
            <p:nvGrpSpPr>
              <p:cNvPr id="115178" name="Group 424"/>
              <p:cNvGrpSpPr>
                <a:grpSpLocks/>
              </p:cNvGrpSpPr>
              <p:nvPr/>
            </p:nvGrpSpPr>
            <p:grpSpPr bwMode="auto">
              <a:xfrm>
                <a:off x="2839" y="3211"/>
                <a:ext cx="432" cy="140"/>
                <a:chOff x="2199" y="3091"/>
                <a:chExt cx="432" cy="140"/>
              </a:xfrm>
            </p:grpSpPr>
            <p:sp>
              <p:nvSpPr>
                <p:cNvPr id="115113" name="Freeform 42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14" name="Freeform 42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181" name="Group 427"/>
              <p:cNvGrpSpPr>
                <a:grpSpLocks/>
              </p:cNvGrpSpPr>
              <p:nvPr/>
            </p:nvGrpSpPr>
            <p:grpSpPr bwMode="auto">
              <a:xfrm>
                <a:off x="2320" y="3216"/>
                <a:ext cx="119" cy="53"/>
                <a:chOff x="2199" y="3091"/>
                <a:chExt cx="432" cy="140"/>
              </a:xfrm>
            </p:grpSpPr>
            <p:sp>
              <p:nvSpPr>
                <p:cNvPr id="115116" name="Freeform 42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17" name="Freeform 42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184" name="Group 430"/>
              <p:cNvGrpSpPr>
                <a:grpSpLocks/>
              </p:cNvGrpSpPr>
              <p:nvPr/>
            </p:nvGrpSpPr>
            <p:grpSpPr bwMode="auto">
              <a:xfrm>
                <a:off x="2176" y="3248"/>
                <a:ext cx="119" cy="53"/>
                <a:chOff x="2199" y="3091"/>
                <a:chExt cx="432" cy="140"/>
              </a:xfrm>
            </p:grpSpPr>
            <p:sp>
              <p:nvSpPr>
                <p:cNvPr id="115119" name="Freeform 43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20" name="Freeform 43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187" name="Group 433"/>
              <p:cNvGrpSpPr>
                <a:grpSpLocks/>
              </p:cNvGrpSpPr>
              <p:nvPr/>
            </p:nvGrpSpPr>
            <p:grpSpPr bwMode="auto">
              <a:xfrm>
                <a:off x="1608" y="3248"/>
                <a:ext cx="104" cy="52"/>
                <a:chOff x="2199" y="3091"/>
                <a:chExt cx="432" cy="140"/>
              </a:xfrm>
            </p:grpSpPr>
            <p:sp>
              <p:nvSpPr>
                <p:cNvPr id="115122" name="Freeform 43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23" name="Freeform 43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190" name="Group 436"/>
              <p:cNvGrpSpPr>
                <a:grpSpLocks/>
              </p:cNvGrpSpPr>
              <p:nvPr/>
            </p:nvGrpSpPr>
            <p:grpSpPr bwMode="auto">
              <a:xfrm>
                <a:off x="1608" y="3184"/>
                <a:ext cx="104" cy="52"/>
                <a:chOff x="2199" y="3091"/>
                <a:chExt cx="432" cy="140"/>
              </a:xfrm>
            </p:grpSpPr>
            <p:sp>
              <p:nvSpPr>
                <p:cNvPr id="115125" name="Freeform 43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26" name="Freeform 43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193" name="Group 439"/>
              <p:cNvGrpSpPr>
                <a:grpSpLocks/>
              </p:cNvGrpSpPr>
              <p:nvPr/>
            </p:nvGrpSpPr>
            <p:grpSpPr bwMode="auto">
              <a:xfrm>
                <a:off x="1656" y="3144"/>
                <a:ext cx="104" cy="52"/>
                <a:chOff x="2199" y="3091"/>
                <a:chExt cx="432" cy="140"/>
              </a:xfrm>
            </p:grpSpPr>
            <p:sp>
              <p:nvSpPr>
                <p:cNvPr id="115128" name="Freeform 44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29" name="Freeform 44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196" name="Group 442"/>
              <p:cNvGrpSpPr>
                <a:grpSpLocks/>
              </p:cNvGrpSpPr>
              <p:nvPr/>
            </p:nvGrpSpPr>
            <p:grpSpPr bwMode="auto">
              <a:xfrm>
                <a:off x="2160" y="3144"/>
                <a:ext cx="119" cy="53"/>
                <a:chOff x="2199" y="3091"/>
                <a:chExt cx="432" cy="140"/>
              </a:xfrm>
            </p:grpSpPr>
            <p:sp>
              <p:nvSpPr>
                <p:cNvPr id="115131" name="Freeform 44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32" name="Freeform 44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199" name="Group 445"/>
              <p:cNvGrpSpPr>
                <a:grpSpLocks/>
              </p:cNvGrpSpPr>
              <p:nvPr/>
            </p:nvGrpSpPr>
            <p:grpSpPr bwMode="auto">
              <a:xfrm>
                <a:off x="2208" y="3120"/>
                <a:ext cx="119" cy="53"/>
                <a:chOff x="2199" y="3091"/>
                <a:chExt cx="432" cy="140"/>
              </a:xfrm>
            </p:grpSpPr>
            <p:sp>
              <p:nvSpPr>
                <p:cNvPr id="115134" name="Freeform 44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35" name="Freeform 44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02" name="Group 448"/>
              <p:cNvGrpSpPr>
                <a:grpSpLocks/>
              </p:cNvGrpSpPr>
              <p:nvPr/>
            </p:nvGrpSpPr>
            <p:grpSpPr bwMode="auto">
              <a:xfrm>
                <a:off x="2336" y="3072"/>
                <a:ext cx="119" cy="53"/>
                <a:chOff x="2199" y="3091"/>
                <a:chExt cx="432" cy="140"/>
              </a:xfrm>
            </p:grpSpPr>
            <p:sp>
              <p:nvSpPr>
                <p:cNvPr id="115137" name="Freeform 44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38" name="Freeform 45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05" name="Group 451"/>
              <p:cNvGrpSpPr>
                <a:grpSpLocks/>
              </p:cNvGrpSpPr>
              <p:nvPr/>
            </p:nvGrpSpPr>
            <p:grpSpPr bwMode="auto">
              <a:xfrm>
                <a:off x="5511" y="3059"/>
                <a:ext cx="104" cy="52"/>
                <a:chOff x="2199" y="3091"/>
                <a:chExt cx="432" cy="140"/>
              </a:xfrm>
            </p:grpSpPr>
            <p:sp>
              <p:nvSpPr>
                <p:cNvPr id="115140" name="Freeform 45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41" name="Freeform 45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06" name="Group 454"/>
              <p:cNvGrpSpPr>
                <a:grpSpLocks/>
              </p:cNvGrpSpPr>
              <p:nvPr/>
            </p:nvGrpSpPr>
            <p:grpSpPr bwMode="auto">
              <a:xfrm>
                <a:off x="5367" y="3091"/>
                <a:ext cx="104" cy="52"/>
                <a:chOff x="2199" y="3091"/>
                <a:chExt cx="432" cy="140"/>
              </a:xfrm>
            </p:grpSpPr>
            <p:sp>
              <p:nvSpPr>
                <p:cNvPr id="115143" name="Freeform 45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44" name="Freeform 45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07" name="Group 457"/>
              <p:cNvGrpSpPr>
                <a:grpSpLocks/>
              </p:cNvGrpSpPr>
              <p:nvPr/>
            </p:nvGrpSpPr>
            <p:grpSpPr bwMode="auto">
              <a:xfrm>
                <a:off x="5263" y="3107"/>
                <a:ext cx="104" cy="52"/>
                <a:chOff x="2199" y="3091"/>
                <a:chExt cx="432" cy="140"/>
              </a:xfrm>
            </p:grpSpPr>
            <p:sp>
              <p:nvSpPr>
                <p:cNvPr id="115146" name="Freeform 45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47" name="Freeform 45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08" name="Group 460"/>
              <p:cNvGrpSpPr>
                <a:grpSpLocks/>
              </p:cNvGrpSpPr>
              <p:nvPr/>
            </p:nvGrpSpPr>
            <p:grpSpPr bwMode="auto">
              <a:xfrm>
                <a:off x="5263" y="3043"/>
                <a:ext cx="104" cy="52"/>
                <a:chOff x="2199" y="3091"/>
                <a:chExt cx="432" cy="140"/>
              </a:xfrm>
            </p:grpSpPr>
            <p:sp>
              <p:nvSpPr>
                <p:cNvPr id="115149" name="Freeform 46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50" name="Freeform 46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11" name="Group 463"/>
              <p:cNvGrpSpPr>
                <a:grpSpLocks/>
              </p:cNvGrpSpPr>
              <p:nvPr/>
            </p:nvGrpSpPr>
            <p:grpSpPr bwMode="auto">
              <a:xfrm>
                <a:off x="5311" y="3003"/>
                <a:ext cx="104" cy="52"/>
                <a:chOff x="2199" y="3091"/>
                <a:chExt cx="432" cy="140"/>
              </a:xfrm>
            </p:grpSpPr>
            <p:sp>
              <p:nvSpPr>
                <p:cNvPr id="115152" name="Freeform 46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53" name="Freeform 46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14" name="Group 466"/>
              <p:cNvGrpSpPr>
                <a:grpSpLocks/>
              </p:cNvGrpSpPr>
              <p:nvPr/>
            </p:nvGrpSpPr>
            <p:grpSpPr bwMode="auto">
              <a:xfrm>
                <a:off x="5351" y="2987"/>
                <a:ext cx="104" cy="52"/>
                <a:chOff x="2199" y="3091"/>
                <a:chExt cx="432" cy="140"/>
              </a:xfrm>
            </p:grpSpPr>
            <p:sp>
              <p:nvSpPr>
                <p:cNvPr id="115155" name="Freeform 46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56" name="Freeform 46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17" name="Group 469"/>
              <p:cNvGrpSpPr>
                <a:grpSpLocks/>
              </p:cNvGrpSpPr>
              <p:nvPr/>
            </p:nvGrpSpPr>
            <p:grpSpPr bwMode="auto">
              <a:xfrm>
                <a:off x="5399" y="2963"/>
                <a:ext cx="104" cy="52"/>
                <a:chOff x="2199" y="3091"/>
                <a:chExt cx="432" cy="140"/>
              </a:xfrm>
            </p:grpSpPr>
            <p:sp>
              <p:nvSpPr>
                <p:cNvPr id="115158" name="Freeform 47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59" name="Freeform 47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18" name="Group 472"/>
              <p:cNvGrpSpPr>
                <a:grpSpLocks/>
              </p:cNvGrpSpPr>
              <p:nvPr/>
            </p:nvGrpSpPr>
            <p:grpSpPr bwMode="auto">
              <a:xfrm>
                <a:off x="5527" y="2915"/>
                <a:ext cx="104" cy="52"/>
                <a:chOff x="2199" y="3091"/>
                <a:chExt cx="432" cy="140"/>
              </a:xfrm>
            </p:grpSpPr>
            <p:sp>
              <p:nvSpPr>
                <p:cNvPr id="115161" name="Freeform 47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62" name="Freeform 47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21" name="Group 475"/>
              <p:cNvGrpSpPr>
                <a:grpSpLocks/>
              </p:cNvGrpSpPr>
              <p:nvPr/>
            </p:nvGrpSpPr>
            <p:grpSpPr bwMode="auto">
              <a:xfrm>
                <a:off x="239" y="3075"/>
                <a:ext cx="104" cy="52"/>
                <a:chOff x="2199" y="3091"/>
                <a:chExt cx="432" cy="140"/>
              </a:xfrm>
            </p:grpSpPr>
            <p:sp>
              <p:nvSpPr>
                <p:cNvPr id="115164" name="Freeform 47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65" name="Freeform 47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24" name="Group 478"/>
              <p:cNvGrpSpPr>
                <a:grpSpLocks/>
              </p:cNvGrpSpPr>
              <p:nvPr/>
            </p:nvGrpSpPr>
            <p:grpSpPr bwMode="auto">
              <a:xfrm>
                <a:off x="95" y="3107"/>
                <a:ext cx="104" cy="52"/>
                <a:chOff x="2199" y="3091"/>
                <a:chExt cx="432" cy="140"/>
              </a:xfrm>
            </p:grpSpPr>
            <p:sp>
              <p:nvSpPr>
                <p:cNvPr id="115167" name="Freeform 47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68" name="Freeform 48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27" name="Group 481"/>
              <p:cNvGrpSpPr>
                <a:grpSpLocks/>
              </p:cNvGrpSpPr>
              <p:nvPr/>
            </p:nvGrpSpPr>
            <p:grpSpPr bwMode="auto">
              <a:xfrm>
                <a:off x="79" y="3003"/>
                <a:ext cx="104" cy="52"/>
                <a:chOff x="2199" y="3091"/>
                <a:chExt cx="432" cy="140"/>
              </a:xfrm>
            </p:grpSpPr>
            <p:sp>
              <p:nvSpPr>
                <p:cNvPr id="115170" name="Freeform 48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71" name="Freeform 48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28" name="Group 484"/>
              <p:cNvGrpSpPr>
                <a:grpSpLocks/>
              </p:cNvGrpSpPr>
              <p:nvPr/>
            </p:nvGrpSpPr>
            <p:grpSpPr bwMode="auto">
              <a:xfrm>
                <a:off x="127" y="2979"/>
                <a:ext cx="104" cy="52"/>
                <a:chOff x="2199" y="3091"/>
                <a:chExt cx="432" cy="140"/>
              </a:xfrm>
            </p:grpSpPr>
            <p:sp>
              <p:nvSpPr>
                <p:cNvPr id="115173" name="Freeform 48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74" name="Freeform 48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29" name="Group 487"/>
              <p:cNvGrpSpPr>
                <a:grpSpLocks/>
              </p:cNvGrpSpPr>
              <p:nvPr/>
            </p:nvGrpSpPr>
            <p:grpSpPr bwMode="auto">
              <a:xfrm>
                <a:off x="255" y="2931"/>
                <a:ext cx="104" cy="52"/>
                <a:chOff x="2199" y="3091"/>
                <a:chExt cx="432" cy="140"/>
              </a:xfrm>
            </p:grpSpPr>
            <p:sp>
              <p:nvSpPr>
                <p:cNvPr id="115176" name="Freeform 48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77" name="Freeform 48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32" name="Group 490"/>
              <p:cNvGrpSpPr>
                <a:grpSpLocks/>
              </p:cNvGrpSpPr>
              <p:nvPr/>
            </p:nvGrpSpPr>
            <p:grpSpPr bwMode="auto">
              <a:xfrm>
                <a:off x="847" y="3067"/>
                <a:ext cx="104" cy="52"/>
                <a:chOff x="2199" y="3091"/>
                <a:chExt cx="432" cy="140"/>
              </a:xfrm>
            </p:grpSpPr>
            <p:sp>
              <p:nvSpPr>
                <p:cNvPr id="115179" name="Freeform 49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80" name="Freeform 49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35" name="Group 493"/>
              <p:cNvGrpSpPr>
                <a:grpSpLocks/>
              </p:cNvGrpSpPr>
              <p:nvPr/>
            </p:nvGrpSpPr>
            <p:grpSpPr bwMode="auto">
              <a:xfrm>
                <a:off x="703" y="3099"/>
                <a:ext cx="104" cy="52"/>
                <a:chOff x="2199" y="3091"/>
                <a:chExt cx="432" cy="140"/>
              </a:xfrm>
            </p:grpSpPr>
            <p:sp>
              <p:nvSpPr>
                <p:cNvPr id="115182" name="Freeform 49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83" name="Freeform 49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38" name="Group 496"/>
              <p:cNvGrpSpPr>
                <a:grpSpLocks/>
              </p:cNvGrpSpPr>
              <p:nvPr/>
            </p:nvGrpSpPr>
            <p:grpSpPr bwMode="auto">
              <a:xfrm>
                <a:off x="599" y="3115"/>
                <a:ext cx="104" cy="52"/>
                <a:chOff x="2199" y="3091"/>
                <a:chExt cx="432" cy="140"/>
              </a:xfrm>
            </p:grpSpPr>
            <p:sp>
              <p:nvSpPr>
                <p:cNvPr id="115185" name="Freeform 49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86" name="Freeform 49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39" name="Group 499"/>
              <p:cNvGrpSpPr>
                <a:grpSpLocks/>
              </p:cNvGrpSpPr>
              <p:nvPr/>
            </p:nvGrpSpPr>
            <p:grpSpPr bwMode="auto">
              <a:xfrm>
                <a:off x="599" y="3051"/>
                <a:ext cx="104" cy="52"/>
                <a:chOff x="2199" y="3091"/>
                <a:chExt cx="432" cy="140"/>
              </a:xfrm>
            </p:grpSpPr>
            <p:sp>
              <p:nvSpPr>
                <p:cNvPr id="115188" name="Freeform 50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89" name="Freeform 50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42" name="Group 502"/>
              <p:cNvGrpSpPr>
                <a:grpSpLocks/>
              </p:cNvGrpSpPr>
              <p:nvPr/>
            </p:nvGrpSpPr>
            <p:grpSpPr bwMode="auto">
              <a:xfrm>
                <a:off x="647" y="3011"/>
                <a:ext cx="104" cy="52"/>
                <a:chOff x="2199" y="3091"/>
                <a:chExt cx="432" cy="140"/>
              </a:xfrm>
            </p:grpSpPr>
            <p:sp>
              <p:nvSpPr>
                <p:cNvPr id="115191" name="Freeform 50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92" name="Freeform 50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45" name="Group 505"/>
              <p:cNvGrpSpPr>
                <a:grpSpLocks/>
              </p:cNvGrpSpPr>
              <p:nvPr/>
            </p:nvGrpSpPr>
            <p:grpSpPr bwMode="auto">
              <a:xfrm>
                <a:off x="687" y="2995"/>
                <a:ext cx="104" cy="52"/>
                <a:chOff x="2199" y="3091"/>
                <a:chExt cx="432" cy="140"/>
              </a:xfrm>
            </p:grpSpPr>
            <p:sp>
              <p:nvSpPr>
                <p:cNvPr id="115194" name="Freeform 50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95" name="Freeform 50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48" name="Group 508"/>
              <p:cNvGrpSpPr>
                <a:grpSpLocks/>
              </p:cNvGrpSpPr>
              <p:nvPr/>
            </p:nvGrpSpPr>
            <p:grpSpPr bwMode="auto">
              <a:xfrm>
                <a:off x="735" y="2971"/>
                <a:ext cx="104" cy="52"/>
                <a:chOff x="2199" y="3091"/>
                <a:chExt cx="432" cy="140"/>
              </a:xfrm>
            </p:grpSpPr>
            <p:sp>
              <p:nvSpPr>
                <p:cNvPr id="115197" name="Freeform 50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98" name="Freeform 51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49" name="Group 511"/>
              <p:cNvGrpSpPr>
                <a:grpSpLocks/>
              </p:cNvGrpSpPr>
              <p:nvPr/>
            </p:nvGrpSpPr>
            <p:grpSpPr bwMode="auto">
              <a:xfrm>
                <a:off x="863" y="2923"/>
                <a:ext cx="104" cy="52"/>
                <a:chOff x="2199" y="3091"/>
                <a:chExt cx="432" cy="140"/>
              </a:xfrm>
            </p:grpSpPr>
            <p:sp>
              <p:nvSpPr>
                <p:cNvPr id="115200" name="Freeform 51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201" name="Freeform 51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50" name="Group 514"/>
              <p:cNvGrpSpPr>
                <a:grpSpLocks/>
              </p:cNvGrpSpPr>
              <p:nvPr/>
            </p:nvGrpSpPr>
            <p:grpSpPr bwMode="auto">
              <a:xfrm>
                <a:off x="807" y="2947"/>
                <a:ext cx="432" cy="140"/>
                <a:chOff x="2199" y="3091"/>
                <a:chExt cx="432" cy="140"/>
              </a:xfrm>
            </p:grpSpPr>
            <p:sp>
              <p:nvSpPr>
                <p:cNvPr id="115203" name="Freeform 51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204" name="Freeform 51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51" name="Group 517"/>
              <p:cNvGrpSpPr>
                <a:grpSpLocks/>
              </p:cNvGrpSpPr>
              <p:nvPr/>
            </p:nvGrpSpPr>
            <p:grpSpPr bwMode="auto">
              <a:xfrm>
                <a:off x="1248" y="3264"/>
                <a:ext cx="1021" cy="296"/>
                <a:chOff x="3353" y="4024"/>
                <a:chExt cx="1021" cy="296"/>
              </a:xfrm>
            </p:grpSpPr>
            <p:grpSp>
              <p:nvGrpSpPr>
                <p:cNvPr id="115254" name="Group 518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15257" name="Group 519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5260" name="Group 52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09" name="Freeform 5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10" name="Freeform 5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261" name="Group 523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12" name="Freeform 5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13" name="Freeform 5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264" name="Group 526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15" name="Freeform 5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16" name="Freeform 5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5267" name="Group 529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5270" name="Group 5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19" name="Freeform 5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20" name="Freeform 5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271" name="Group 533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22" name="Freeform 53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23" name="Freeform 5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272" name="Group 536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25" name="Freeform 5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26" name="Freeform 5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115275" name="Group 539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15278" name="Group 540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5281" name="Group 5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30" name="Freeform 5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31" name="Freeform 5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282" name="Group 544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33" name="Freeform 5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34" name="Freeform 5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285" name="Group 547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36" name="Freeform 5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37" name="Freeform 5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5288" name="Group 550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5292" name="Group 5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40" name="Freeform 55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41" name="Freeform 5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298" name="Group 554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43" name="Freeform 55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44" name="Freeform 5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301" name="Group 557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46" name="Freeform 55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47" name="Freeform 5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  <p:grpSp>
            <p:nvGrpSpPr>
              <p:cNvPr id="115302" name="Group 560"/>
              <p:cNvGrpSpPr>
                <a:grpSpLocks/>
              </p:cNvGrpSpPr>
              <p:nvPr/>
            </p:nvGrpSpPr>
            <p:grpSpPr bwMode="auto">
              <a:xfrm>
                <a:off x="4055" y="2976"/>
                <a:ext cx="1021" cy="296"/>
                <a:chOff x="3353" y="4024"/>
                <a:chExt cx="1021" cy="296"/>
              </a:xfrm>
            </p:grpSpPr>
            <p:grpSp>
              <p:nvGrpSpPr>
                <p:cNvPr id="115303" name="Group 561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15309" name="Group 562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5310" name="Group 56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52" name="Freeform 5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53" name="Freeform 5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311" name="Group 566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55" name="Freeform 56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56" name="Freeform 56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312" name="Group 569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58" name="Freeform 57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59" name="Freeform 57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5313" name="Group 572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5314" name="Group 57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62" name="Freeform 57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63" name="Freeform 57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315" name="Group 576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65" name="Freeform 57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66" name="Freeform 5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316" name="Group 579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68" name="Freeform 5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69" name="Freeform 5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115317" name="Group 582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15318" name="Group 583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5319" name="Group 5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73" name="Freeform 5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74" name="Freeform 5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320" name="Group 587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76" name="Freeform 5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77" name="Freeform 5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321" name="Group 590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79" name="Freeform 5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80" name="Freeform 5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5322" name="Group 593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5323" name="Group 59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83" name="Freeform 5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84" name="Freeform 5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324" name="Group 597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86" name="Freeform 5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87" name="Freeform 5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325" name="Group 600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89" name="Freeform 60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90" name="Freeform 60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</p:grpSp>
      </p:grpSp>
      <p:sp>
        <p:nvSpPr>
          <p:cNvPr id="115291" name="AutoShape 60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165850"/>
            <a:ext cx="457200" cy="4572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5326" name="Group 604"/>
          <p:cNvGrpSpPr>
            <a:grpSpLocks/>
          </p:cNvGrpSpPr>
          <p:nvPr/>
        </p:nvGrpSpPr>
        <p:grpSpPr bwMode="auto">
          <a:xfrm>
            <a:off x="395288" y="1989138"/>
            <a:ext cx="2873375" cy="687387"/>
            <a:chOff x="331" y="1525"/>
            <a:chExt cx="1810" cy="433"/>
          </a:xfrm>
        </p:grpSpPr>
        <p:sp>
          <p:nvSpPr>
            <p:cNvPr id="115293" name="Rectangle 605"/>
            <p:cNvSpPr>
              <a:spLocks noChangeArrowheads="1"/>
            </p:cNvSpPr>
            <p:nvPr/>
          </p:nvSpPr>
          <p:spPr bwMode="auto">
            <a:xfrm rot="-423793">
              <a:off x="331" y="1525"/>
              <a:ext cx="1614" cy="404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3600" b="1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pitchFamily="34" charset="0"/>
                </a:rPr>
                <a:t>    5 км/ч</a:t>
              </a:r>
              <a:endParaRPr lang="ru-RU" sz="3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15294" name="Freeform 606"/>
            <p:cNvSpPr>
              <a:spLocks/>
            </p:cNvSpPr>
            <p:nvPr/>
          </p:nvSpPr>
          <p:spPr bwMode="auto">
            <a:xfrm>
              <a:off x="748" y="1797"/>
              <a:ext cx="1393" cy="161"/>
            </a:xfrm>
            <a:custGeom>
              <a:avLst/>
              <a:gdLst/>
              <a:ahLst/>
              <a:cxnLst>
                <a:cxn ang="0">
                  <a:pos x="0" y="161"/>
                </a:cxn>
                <a:cxn ang="0">
                  <a:pos x="1140" y="0"/>
                </a:cxn>
              </a:cxnLst>
              <a:rect l="0" t="0" r="r" b="b"/>
              <a:pathLst>
                <a:path w="1140" h="161">
                  <a:moveTo>
                    <a:pt x="0" y="161"/>
                  </a:moveTo>
                  <a:lnTo>
                    <a:pt x="1140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5295" name="Text Box 607"/>
          <p:cNvSpPr txBox="1">
            <a:spLocks noChangeArrowheads="1"/>
          </p:cNvSpPr>
          <p:nvPr/>
        </p:nvSpPr>
        <p:spPr bwMode="auto">
          <a:xfrm>
            <a:off x="539750" y="476250"/>
            <a:ext cx="70564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rgbClr val="000000"/>
                </a:solidFill>
              </a:rPr>
              <a:t>Пешеход идет 30 км  со </a:t>
            </a:r>
            <a:r>
              <a:rPr lang="ru-RU" sz="2000" b="1" dirty="0">
                <a:solidFill>
                  <a:srgbClr val="000000"/>
                </a:solidFill>
              </a:rPr>
              <a:t>скоростью 5 </a:t>
            </a:r>
            <a:r>
              <a:rPr lang="ru-RU" sz="2000" b="1" dirty="0" err="1">
                <a:solidFill>
                  <a:srgbClr val="000000"/>
                </a:solidFill>
              </a:rPr>
              <a:t>км\ч</a:t>
            </a:r>
            <a:r>
              <a:rPr lang="ru-RU" sz="2000" b="1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115296" name="Picture 608" descr="MANWALK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57238" y="3429000"/>
            <a:ext cx="1150938" cy="2116138"/>
          </a:xfrm>
          <a:prstGeom prst="rect">
            <a:avLst/>
          </a:prstGeom>
          <a:noFill/>
        </p:spPr>
      </p:pic>
      <p:sp>
        <p:nvSpPr>
          <p:cNvPr id="115297" name="Text Box 609"/>
          <p:cNvSpPr txBox="1">
            <a:spLocks noChangeArrowheads="1"/>
          </p:cNvSpPr>
          <p:nvPr/>
        </p:nvSpPr>
        <p:spPr bwMode="auto">
          <a:xfrm>
            <a:off x="8243888" y="2492375"/>
            <a:ext cx="9540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 i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r>
              <a:rPr lang="ru-RU" sz="2800" b="1" i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Ч.</a:t>
            </a:r>
          </a:p>
        </p:txBody>
      </p:sp>
      <p:grpSp>
        <p:nvGrpSpPr>
          <p:cNvPr id="115327" name="Group 610"/>
          <p:cNvGrpSpPr>
            <a:grpSpLocks/>
          </p:cNvGrpSpPr>
          <p:nvPr/>
        </p:nvGrpSpPr>
        <p:grpSpPr bwMode="auto">
          <a:xfrm>
            <a:off x="250825" y="4149725"/>
            <a:ext cx="8713788" cy="1655763"/>
            <a:chOff x="158" y="2614"/>
            <a:chExt cx="5489" cy="1043"/>
          </a:xfrm>
        </p:grpSpPr>
        <p:sp>
          <p:nvSpPr>
            <p:cNvPr id="115299" name="Line 611"/>
            <p:cNvSpPr>
              <a:spLocks noChangeShapeType="1"/>
            </p:cNvSpPr>
            <p:nvPr/>
          </p:nvSpPr>
          <p:spPr bwMode="auto">
            <a:xfrm>
              <a:off x="158" y="3475"/>
              <a:ext cx="0" cy="18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300" name="Line 612"/>
            <p:cNvSpPr>
              <a:spLocks noChangeShapeType="1"/>
            </p:cNvSpPr>
            <p:nvPr/>
          </p:nvSpPr>
          <p:spPr bwMode="auto">
            <a:xfrm>
              <a:off x="5647" y="2614"/>
              <a:ext cx="0" cy="1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4688" name="Group 613"/>
          <p:cNvGrpSpPr>
            <a:grpSpLocks/>
          </p:cNvGrpSpPr>
          <p:nvPr/>
        </p:nvGrpSpPr>
        <p:grpSpPr bwMode="auto">
          <a:xfrm>
            <a:off x="8604250" y="3429000"/>
            <a:ext cx="582613" cy="641350"/>
            <a:chOff x="2976" y="2877"/>
            <a:chExt cx="927" cy="907"/>
          </a:xfrm>
        </p:grpSpPr>
        <p:grpSp>
          <p:nvGrpSpPr>
            <p:cNvPr id="114689" name="Group 614"/>
            <p:cNvGrpSpPr>
              <a:grpSpLocks/>
            </p:cNvGrpSpPr>
            <p:nvPr/>
          </p:nvGrpSpPr>
          <p:grpSpPr bwMode="auto">
            <a:xfrm>
              <a:off x="2976" y="2880"/>
              <a:ext cx="768" cy="816"/>
              <a:chOff x="2496" y="1968"/>
              <a:chExt cx="768" cy="816"/>
            </a:xfrm>
          </p:grpSpPr>
          <p:grpSp>
            <p:nvGrpSpPr>
              <p:cNvPr id="114692" name="Group 615"/>
              <p:cNvGrpSpPr>
                <a:grpSpLocks/>
              </p:cNvGrpSpPr>
              <p:nvPr/>
            </p:nvGrpSpPr>
            <p:grpSpPr bwMode="auto">
              <a:xfrm>
                <a:off x="2496" y="2640"/>
                <a:ext cx="336" cy="144"/>
                <a:chOff x="4752" y="4032"/>
                <a:chExt cx="336" cy="144"/>
              </a:xfrm>
            </p:grpSpPr>
            <p:sp>
              <p:nvSpPr>
                <p:cNvPr id="115304" name="Oval 616"/>
                <p:cNvSpPr>
                  <a:spLocks noChangeArrowheads="1"/>
                </p:cNvSpPr>
                <p:nvPr/>
              </p:nvSpPr>
              <p:spPr bwMode="auto">
                <a:xfrm>
                  <a:off x="4752" y="4061"/>
                  <a:ext cx="336" cy="11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5305" name="Oval 617"/>
                <p:cNvSpPr>
                  <a:spLocks noChangeArrowheads="1"/>
                </p:cNvSpPr>
                <p:nvPr/>
              </p:nvSpPr>
              <p:spPr bwMode="auto">
                <a:xfrm>
                  <a:off x="4798" y="4046"/>
                  <a:ext cx="259" cy="8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5306" name="Oval 618"/>
                <p:cNvSpPr>
                  <a:spLocks noChangeArrowheads="1"/>
                </p:cNvSpPr>
                <p:nvPr/>
              </p:nvSpPr>
              <p:spPr bwMode="auto">
                <a:xfrm>
                  <a:off x="4828" y="4032"/>
                  <a:ext cx="184" cy="4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15307" name="Freeform 619"/>
              <p:cNvSpPr>
                <a:spLocks/>
              </p:cNvSpPr>
              <p:nvPr/>
            </p:nvSpPr>
            <p:spPr bwMode="auto">
              <a:xfrm>
                <a:off x="2632" y="1968"/>
                <a:ext cx="632" cy="672"/>
              </a:xfrm>
              <a:custGeom>
                <a:avLst/>
                <a:gdLst/>
                <a:ahLst/>
                <a:cxnLst>
                  <a:cxn ang="0">
                    <a:pos x="20" y="419"/>
                  </a:cxn>
                  <a:cxn ang="0">
                    <a:pos x="176" y="415"/>
                  </a:cxn>
                  <a:cxn ang="0">
                    <a:pos x="1009" y="394"/>
                  </a:cxn>
                  <a:cxn ang="0">
                    <a:pos x="830" y="208"/>
                  </a:cxn>
                  <a:cxn ang="0">
                    <a:pos x="944" y="0"/>
                  </a:cxn>
                  <a:cxn ang="0">
                    <a:pos x="0" y="38"/>
                  </a:cxn>
                  <a:cxn ang="0">
                    <a:pos x="33" y="664"/>
                  </a:cxn>
                </a:cxnLst>
                <a:rect l="0" t="0" r="r" b="b"/>
                <a:pathLst>
                  <a:path w="1009" h="664">
                    <a:moveTo>
                      <a:pt x="20" y="419"/>
                    </a:moveTo>
                    <a:lnTo>
                      <a:pt x="176" y="415"/>
                    </a:lnTo>
                    <a:lnTo>
                      <a:pt x="1009" y="394"/>
                    </a:lnTo>
                    <a:lnTo>
                      <a:pt x="830" y="208"/>
                    </a:lnTo>
                    <a:lnTo>
                      <a:pt x="944" y="0"/>
                    </a:lnTo>
                    <a:lnTo>
                      <a:pt x="0" y="38"/>
                    </a:lnTo>
                    <a:lnTo>
                      <a:pt x="33" y="664"/>
                    </a:lnTo>
                  </a:path>
                </a:pathLst>
              </a:custGeom>
              <a:solidFill>
                <a:srgbClr val="FF0000"/>
              </a:solidFill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5308" name="Text Box 620"/>
            <p:cNvSpPr txBox="1">
              <a:spLocks noChangeArrowheads="1"/>
            </p:cNvSpPr>
            <p:nvPr/>
          </p:nvSpPr>
          <p:spPr bwMode="auto">
            <a:xfrm rot="-192859">
              <a:off x="3107" y="2877"/>
              <a:ext cx="796" cy="90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 sz="3600" b="1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5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5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" dur="1000"/>
                                        <p:tgtEl>
                                          <p:spTgt spid="115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0.06613 L 0.99236 -0.13295 " pathEditMode="relative" rAng="0" ptsTypes="AA">
                                      <p:cBhvr>
                                        <p:cTn id="14" dur="5000" fill="hold"/>
                                        <p:tgtEl>
                                          <p:spTgt spid="115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20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4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-488847">
            <a:off x="112713" y="4941888"/>
            <a:ext cx="9031287" cy="1363662"/>
            <a:chOff x="-57" y="2880"/>
            <a:chExt cx="5689" cy="85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flipH="1" flipV="1">
              <a:off x="-57" y="3583"/>
              <a:ext cx="232" cy="76"/>
              <a:chOff x="2199" y="3091"/>
              <a:chExt cx="432" cy="140"/>
            </a:xfrm>
          </p:grpSpPr>
          <p:sp>
            <p:nvSpPr>
              <p:cNvPr id="118788" name="Freeform 4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789" name="Freeform 5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 flipH="1" flipV="1">
              <a:off x="-57" y="3519"/>
              <a:ext cx="232" cy="76"/>
              <a:chOff x="2199" y="3091"/>
              <a:chExt cx="432" cy="140"/>
            </a:xfrm>
          </p:grpSpPr>
          <p:sp>
            <p:nvSpPr>
              <p:cNvPr id="118791" name="Freeform 7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792" name="Freeform 8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 flipH="1" flipV="1">
              <a:off x="-9" y="3479"/>
              <a:ext cx="232" cy="76"/>
              <a:chOff x="2199" y="3091"/>
              <a:chExt cx="432" cy="140"/>
            </a:xfrm>
          </p:grpSpPr>
          <p:sp>
            <p:nvSpPr>
              <p:cNvPr id="118794" name="Freeform 1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795" name="Freeform 1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 flipH="1" flipV="1">
              <a:off x="31" y="3463"/>
              <a:ext cx="232" cy="76"/>
              <a:chOff x="2199" y="3091"/>
              <a:chExt cx="432" cy="140"/>
            </a:xfrm>
          </p:grpSpPr>
          <p:sp>
            <p:nvSpPr>
              <p:cNvPr id="118797" name="Freeform 1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798" name="Freeform 1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2327" y="3232"/>
              <a:ext cx="1021" cy="296"/>
              <a:chOff x="3353" y="4024"/>
              <a:chExt cx="1021" cy="296"/>
            </a:xfrm>
          </p:grpSpPr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9" name="Group 17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0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03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04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" name="Group 21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06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07" name="Freeform 2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" name="Group 24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09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10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3" name="Group 27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4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13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14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" name="Group 31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16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17" name="Freeform 3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" name="Group 34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19" name="Freeform 3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20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17" name="Group 37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18" name="Group 38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9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24" name="Freeform 4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25" name="Freeform 4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" name="Group 42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27" name="Freeform 4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28" name="Freeform 4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1" name="Group 45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30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31" name="Freeform 4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2" name="Group 48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23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34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35" name="Freeform 5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4" name="Group 52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37" name="Freeform 5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38" name="Freeform 5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" name="Group 55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40" name="Freeform 5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41" name="Freeform 5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26" name="Group 58"/>
            <p:cNvGrpSpPr>
              <a:grpSpLocks/>
            </p:cNvGrpSpPr>
            <p:nvPr/>
          </p:nvGrpSpPr>
          <p:grpSpPr bwMode="auto">
            <a:xfrm>
              <a:off x="47" y="3392"/>
              <a:ext cx="1021" cy="296"/>
              <a:chOff x="3353" y="4024"/>
              <a:chExt cx="1021" cy="296"/>
            </a:xfrm>
          </p:grpSpPr>
          <p:grpSp>
            <p:nvGrpSpPr>
              <p:cNvPr id="27" name="Group 59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28" name="Group 60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29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46" name="Freeform 6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47" name="Freeform 6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" name="Group 6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49" name="Freeform 6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50" name="Freeform 6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1" name="Group 6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52" name="Freeform 6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53" name="Freeform 6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9233" name="Group 70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19236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56" name="Freeform 7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57" name="Freeform 7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9239" name="Group 7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59" name="Freeform 7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60" name="Freeform 7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9242" name="Group 7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62" name="Freeform 7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63" name="Freeform 7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119245" name="Group 80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119248" name="Group 81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19251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67" name="Freeform 8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68" name="Freeform 8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9254" name="Group 8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70" name="Freeform 8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71" name="Freeform 8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9257" name="Group 8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73" name="Freeform 8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74" name="Freeform 9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9260" name="Group 91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19263" name="Group 9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77" name="Freeform 9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78" name="Freeform 9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9266" name="Group 9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80" name="Freeform 9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81" name="Freeform 9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9269" name="Group 9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83" name="Freeform 9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84" name="Freeform 10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119272" name="Group 101"/>
            <p:cNvGrpSpPr>
              <a:grpSpLocks/>
            </p:cNvGrpSpPr>
            <p:nvPr/>
          </p:nvGrpSpPr>
          <p:grpSpPr bwMode="auto">
            <a:xfrm>
              <a:off x="-9" y="3123"/>
              <a:ext cx="104" cy="52"/>
              <a:chOff x="2199" y="3091"/>
              <a:chExt cx="432" cy="140"/>
            </a:xfrm>
          </p:grpSpPr>
          <p:sp>
            <p:nvSpPr>
              <p:cNvPr id="118886" name="Freeform 102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887" name="Freeform 103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9275" name="Group 104"/>
            <p:cNvGrpSpPr>
              <a:grpSpLocks/>
            </p:cNvGrpSpPr>
            <p:nvPr/>
          </p:nvGrpSpPr>
          <p:grpSpPr bwMode="auto">
            <a:xfrm>
              <a:off x="-9" y="3059"/>
              <a:ext cx="104" cy="52"/>
              <a:chOff x="2199" y="3091"/>
              <a:chExt cx="432" cy="140"/>
            </a:xfrm>
          </p:grpSpPr>
          <p:sp>
            <p:nvSpPr>
              <p:cNvPr id="118889" name="Freeform 10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890" name="Freeform 10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9278" name="Group 107"/>
            <p:cNvGrpSpPr>
              <a:grpSpLocks/>
            </p:cNvGrpSpPr>
            <p:nvPr/>
          </p:nvGrpSpPr>
          <p:grpSpPr bwMode="auto">
            <a:xfrm>
              <a:off x="39" y="3019"/>
              <a:ext cx="104" cy="52"/>
              <a:chOff x="2199" y="3091"/>
              <a:chExt cx="432" cy="140"/>
            </a:xfrm>
          </p:grpSpPr>
          <p:sp>
            <p:nvSpPr>
              <p:cNvPr id="118892" name="Freeform 10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893" name="Freeform 10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9281" name="Group 110"/>
            <p:cNvGrpSpPr>
              <a:grpSpLocks/>
            </p:cNvGrpSpPr>
            <p:nvPr/>
          </p:nvGrpSpPr>
          <p:grpSpPr bwMode="auto">
            <a:xfrm>
              <a:off x="48" y="2880"/>
              <a:ext cx="5584" cy="859"/>
              <a:chOff x="47" y="2784"/>
              <a:chExt cx="5584" cy="859"/>
            </a:xfrm>
          </p:grpSpPr>
          <p:grpSp>
            <p:nvGrpSpPr>
              <p:cNvPr id="119284" name="Group 111"/>
              <p:cNvGrpSpPr>
                <a:grpSpLocks/>
              </p:cNvGrpSpPr>
              <p:nvPr/>
            </p:nvGrpSpPr>
            <p:grpSpPr bwMode="auto">
              <a:xfrm>
                <a:off x="1839" y="3075"/>
                <a:ext cx="216" cy="116"/>
                <a:chOff x="2199" y="3091"/>
                <a:chExt cx="432" cy="140"/>
              </a:xfrm>
            </p:grpSpPr>
            <p:sp>
              <p:nvSpPr>
                <p:cNvPr id="118896" name="Freeform 11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897" name="Freeform 11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287" name="Group 114"/>
              <p:cNvGrpSpPr>
                <a:grpSpLocks/>
              </p:cNvGrpSpPr>
              <p:nvPr/>
            </p:nvGrpSpPr>
            <p:grpSpPr bwMode="auto">
              <a:xfrm>
                <a:off x="3551" y="3091"/>
                <a:ext cx="432" cy="140"/>
                <a:chOff x="2199" y="3091"/>
                <a:chExt cx="432" cy="140"/>
              </a:xfrm>
            </p:grpSpPr>
            <p:sp>
              <p:nvSpPr>
                <p:cNvPr id="118899" name="Freeform 11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00" name="Freeform 11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290" name="Group 117"/>
              <p:cNvGrpSpPr>
                <a:grpSpLocks/>
              </p:cNvGrpSpPr>
              <p:nvPr/>
            </p:nvGrpSpPr>
            <p:grpSpPr bwMode="auto">
              <a:xfrm rot="10627022">
                <a:off x="618" y="3414"/>
                <a:ext cx="432" cy="140"/>
                <a:chOff x="2199" y="3091"/>
                <a:chExt cx="432" cy="140"/>
              </a:xfrm>
            </p:grpSpPr>
            <p:sp>
              <p:nvSpPr>
                <p:cNvPr id="118902" name="Freeform 11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03" name="Freeform 11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293" name="Group 120"/>
              <p:cNvGrpSpPr>
                <a:grpSpLocks/>
              </p:cNvGrpSpPr>
              <p:nvPr/>
            </p:nvGrpSpPr>
            <p:grpSpPr bwMode="auto">
              <a:xfrm>
                <a:off x="2791" y="3027"/>
                <a:ext cx="104" cy="52"/>
                <a:chOff x="2199" y="3091"/>
                <a:chExt cx="432" cy="140"/>
              </a:xfrm>
            </p:grpSpPr>
            <p:sp>
              <p:nvSpPr>
                <p:cNvPr id="118905" name="Freeform 12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06" name="Freeform 12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296" name="Group 123"/>
              <p:cNvGrpSpPr>
                <a:grpSpLocks/>
              </p:cNvGrpSpPr>
              <p:nvPr/>
            </p:nvGrpSpPr>
            <p:grpSpPr bwMode="auto">
              <a:xfrm>
                <a:off x="4591" y="2907"/>
                <a:ext cx="104" cy="52"/>
                <a:chOff x="2199" y="3091"/>
                <a:chExt cx="432" cy="140"/>
              </a:xfrm>
            </p:grpSpPr>
            <p:sp>
              <p:nvSpPr>
                <p:cNvPr id="118908" name="Freeform 12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09" name="Freeform 12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299" name="Group 126"/>
              <p:cNvGrpSpPr>
                <a:grpSpLocks/>
              </p:cNvGrpSpPr>
              <p:nvPr/>
            </p:nvGrpSpPr>
            <p:grpSpPr bwMode="auto">
              <a:xfrm>
                <a:off x="5272" y="3339"/>
                <a:ext cx="104" cy="52"/>
                <a:chOff x="2199" y="3091"/>
                <a:chExt cx="432" cy="140"/>
              </a:xfrm>
            </p:grpSpPr>
            <p:sp>
              <p:nvSpPr>
                <p:cNvPr id="118911" name="Freeform 12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12" name="Freeform 12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00" name="Group 129"/>
              <p:cNvGrpSpPr>
                <a:grpSpLocks/>
              </p:cNvGrpSpPr>
              <p:nvPr/>
            </p:nvGrpSpPr>
            <p:grpSpPr bwMode="auto">
              <a:xfrm>
                <a:off x="5128" y="3371"/>
                <a:ext cx="104" cy="52"/>
                <a:chOff x="2199" y="3091"/>
                <a:chExt cx="432" cy="140"/>
              </a:xfrm>
            </p:grpSpPr>
            <p:sp>
              <p:nvSpPr>
                <p:cNvPr id="118914" name="Freeform 13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15" name="Freeform 13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01" name="Group 132"/>
              <p:cNvGrpSpPr>
                <a:grpSpLocks/>
              </p:cNvGrpSpPr>
              <p:nvPr/>
            </p:nvGrpSpPr>
            <p:grpSpPr bwMode="auto">
              <a:xfrm>
                <a:off x="5024" y="3387"/>
                <a:ext cx="104" cy="52"/>
                <a:chOff x="2199" y="3091"/>
                <a:chExt cx="432" cy="140"/>
              </a:xfrm>
            </p:grpSpPr>
            <p:sp>
              <p:nvSpPr>
                <p:cNvPr id="118917" name="Freeform 13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18" name="Freeform 13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02" name="Group 135"/>
              <p:cNvGrpSpPr>
                <a:grpSpLocks/>
              </p:cNvGrpSpPr>
              <p:nvPr/>
            </p:nvGrpSpPr>
            <p:grpSpPr bwMode="auto">
              <a:xfrm>
                <a:off x="5024" y="3323"/>
                <a:ext cx="104" cy="52"/>
                <a:chOff x="2199" y="3091"/>
                <a:chExt cx="432" cy="140"/>
              </a:xfrm>
            </p:grpSpPr>
            <p:sp>
              <p:nvSpPr>
                <p:cNvPr id="118920" name="Freeform 13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21" name="Freeform 13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05" name="Group 138"/>
              <p:cNvGrpSpPr>
                <a:grpSpLocks/>
              </p:cNvGrpSpPr>
              <p:nvPr/>
            </p:nvGrpSpPr>
            <p:grpSpPr bwMode="auto">
              <a:xfrm>
                <a:off x="5072" y="3283"/>
                <a:ext cx="104" cy="52"/>
                <a:chOff x="2199" y="3091"/>
                <a:chExt cx="432" cy="140"/>
              </a:xfrm>
            </p:grpSpPr>
            <p:sp>
              <p:nvSpPr>
                <p:cNvPr id="118923" name="Freeform 13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24" name="Freeform 14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08" name="Group 141"/>
              <p:cNvGrpSpPr>
                <a:grpSpLocks/>
              </p:cNvGrpSpPr>
              <p:nvPr/>
            </p:nvGrpSpPr>
            <p:grpSpPr bwMode="auto">
              <a:xfrm>
                <a:off x="5112" y="3267"/>
                <a:ext cx="104" cy="52"/>
                <a:chOff x="2199" y="3091"/>
                <a:chExt cx="432" cy="140"/>
              </a:xfrm>
            </p:grpSpPr>
            <p:sp>
              <p:nvSpPr>
                <p:cNvPr id="118926" name="Freeform 14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27" name="Freeform 14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11" name="Group 144"/>
              <p:cNvGrpSpPr>
                <a:grpSpLocks/>
              </p:cNvGrpSpPr>
              <p:nvPr/>
            </p:nvGrpSpPr>
            <p:grpSpPr bwMode="auto">
              <a:xfrm>
                <a:off x="5160" y="3243"/>
                <a:ext cx="104" cy="52"/>
                <a:chOff x="2199" y="3091"/>
                <a:chExt cx="432" cy="140"/>
              </a:xfrm>
            </p:grpSpPr>
            <p:sp>
              <p:nvSpPr>
                <p:cNvPr id="118929" name="Freeform 14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30" name="Freeform 14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12" name="Group 147"/>
              <p:cNvGrpSpPr>
                <a:grpSpLocks/>
              </p:cNvGrpSpPr>
              <p:nvPr/>
            </p:nvGrpSpPr>
            <p:grpSpPr bwMode="auto">
              <a:xfrm>
                <a:off x="5288" y="3195"/>
                <a:ext cx="104" cy="52"/>
                <a:chOff x="2199" y="3091"/>
                <a:chExt cx="432" cy="140"/>
              </a:xfrm>
            </p:grpSpPr>
            <p:sp>
              <p:nvSpPr>
                <p:cNvPr id="118932" name="Freeform 14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33" name="Freeform 14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15" name="Group 150"/>
              <p:cNvGrpSpPr>
                <a:grpSpLocks/>
              </p:cNvGrpSpPr>
              <p:nvPr/>
            </p:nvGrpSpPr>
            <p:grpSpPr bwMode="auto">
              <a:xfrm>
                <a:off x="4656" y="3283"/>
                <a:ext cx="104" cy="52"/>
                <a:chOff x="2199" y="3091"/>
                <a:chExt cx="432" cy="140"/>
              </a:xfrm>
            </p:grpSpPr>
            <p:sp>
              <p:nvSpPr>
                <p:cNvPr id="118935" name="Freeform 15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36" name="Freeform 15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18" name="Group 153"/>
              <p:cNvGrpSpPr>
                <a:grpSpLocks/>
              </p:cNvGrpSpPr>
              <p:nvPr/>
            </p:nvGrpSpPr>
            <p:grpSpPr bwMode="auto">
              <a:xfrm>
                <a:off x="5488" y="3195"/>
                <a:ext cx="104" cy="52"/>
                <a:chOff x="2199" y="3091"/>
                <a:chExt cx="432" cy="140"/>
              </a:xfrm>
            </p:grpSpPr>
            <p:sp>
              <p:nvSpPr>
                <p:cNvPr id="118938" name="Freeform 15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39" name="Freeform 15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21" name="Group 156"/>
              <p:cNvGrpSpPr>
                <a:grpSpLocks/>
              </p:cNvGrpSpPr>
              <p:nvPr/>
            </p:nvGrpSpPr>
            <p:grpSpPr bwMode="auto">
              <a:xfrm>
                <a:off x="5175" y="2955"/>
                <a:ext cx="104" cy="52"/>
                <a:chOff x="2199" y="3091"/>
                <a:chExt cx="432" cy="140"/>
              </a:xfrm>
            </p:grpSpPr>
            <p:sp>
              <p:nvSpPr>
                <p:cNvPr id="118941" name="Freeform 15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42" name="Freeform 15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22" name="Group 159"/>
              <p:cNvGrpSpPr>
                <a:grpSpLocks/>
              </p:cNvGrpSpPr>
              <p:nvPr/>
            </p:nvGrpSpPr>
            <p:grpSpPr bwMode="auto">
              <a:xfrm>
                <a:off x="5375" y="2955"/>
                <a:ext cx="104" cy="52"/>
                <a:chOff x="2199" y="3091"/>
                <a:chExt cx="432" cy="140"/>
              </a:xfrm>
            </p:grpSpPr>
            <p:sp>
              <p:nvSpPr>
                <p:cNvPr id="118944" name="Freeform 16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45" name="Freeform 16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23" name="Group 162"/>
              <p:cNvGrpSpPr>
                <a:grpSpLocks/>
              </p:cNvGrpSpPr>
              <p:nvPr/>
            </p:nvGrpSpPr>
            <p:grpSpPr bwMode="auto">
              <a:xfrm>
                <a:off x="2280" y="3176"/>
                <a:ext cx="119" cy="53"/>
                <a:chOff x="2199" y="3091"/>
                <a:chExt cx="432" cy="140"/>
              </a:xfrm>
            </p:grpSpPr>
            <p:sp>
              <p:nvSpPr>
                <p:cNvPr id="118947" name="Freeform 16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48" name="Freeform 16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26" name="Group 165"/>
              <p:cNvGrpSpPr>
                <a:grpSpLocks/>
              </p:cNvGrpSpPr>
              <p:nvPr/>
            </p:nvGrpSpPr>
            <p:grpSpPr bwMode="auto">
              <a:xfrm>
                <a:off x="1672" y="3192"/>
                <a:ext cx="104" cy="52"/>
                <a:chOff x="2199" y="3091"/>
                <a:chExt cx="432" cy="140"/>
              </a:xfrm>
            </p:grpSpPr>
            <p:sp>
              <p:nvSpPr>
                <p:cNvPr id="118950" name="Freeform 16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51" name="Freeform 16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29" name="Group 168"/>
              <p:cNvGrpSpPr>
                <a:grpSpLocks/>
              </p:cNvGrpSpPr>
              <p:nvPr/>
            </p:nvGrpSpPr>
            <p:grpSpPr bwMode="auto">
              <a:xfrm>
                <a:off x="1568" y="3208"/>
                <a:ext cx="104" cy="52"/>
                <a:chOff x="2199" y="3091"/>
                <a:chExt cx="432" cy="140"/>
              </a:xfrm>
            </p:grpSpPr>
            <p:sp>
              <p:nvSpPr>
                <p:cNvPr id="118953" name="Freeform 16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54" name="Freeform 17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32" name="Group 171"/>
              <p:cNvGrpSpPr>
                <a:grpSpLocks/>
              </p:cNvGrpSpPr>
              <p:nvPr/>
            </p:nvGrpSpPr>
            <p:grpSpPr bwMode="auto">
              <a:xfrm>
                <a:off x="1568" y="3144"/>
                <a:ext cx="104" cy="52"/>
                <a:chOff x="2199" y="3091"/>
                <a:chExt cx="432" cy="140"/>
              </a:xfrm>
            </p:grpSpPr>
            <p:sp>
              <p:nvSpPr>
                <p:cNvPr id="118956" name="Freeform 17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57" name="Freeform 17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33" name="Group 174"/>
              <p:cNvGrpSpPr>
                <a:grpSpLocks/>
              </p:cNvGrpSpPr>
              <p:nvPr/>
            </p:nvGrpSpPr>
            <p:grpSpPr bwMode="auto">
              <a:xfrm>
                <a:off x="1616" y="3104"/>
                <a:ext cx="104" cy="52"/>
                <a:chOff x="2199" y="3091"/>
                <a:chExt cx="432" cy="140"/>
              </a:xfrm>
            </p:grpSpPr>
            <p:sp>
              <p:nvSpPr>
                <p:cNvPr id="118959" name="Freeform 17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60" name="Freeform 17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36" name="Group 177"/>
              <p:cNvGrpSpPr>
                <a:grpSpLocks/>
              </p:cNvGrpSpPr>
              <p:nvPr/>
            </p:nvGrpSpPr>
            <p:grpSpPr bwMode="auto">
              <a:xfrm>
                <a:off x="1656" y="3088"/>
                <a:ext cx="104" cy="52"/>
                <a:chOff x="2199" y="3091"/>
                <a:chExt cx="432" cy="140"/>
              </a:xfrm>
            </p:grpSpPr>
            <p:sp>
              <p:nvSpPr>
                <p:cNvPr id="118962" name="Freeform 17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63" name="Freeform 17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39" name="Group 180"/>
              <p:cNvGrpSpPr>
                <a:grpSpLocks/>
              </p:cNvGrpSpPr>
              <p:nvPr/>
            </p:nvGrpSpPr>
            <p:grpSpPr bwMode="auto">
              <a:xfrm>
                <a:off x="2168" y="3080"/>
                <a:ext cx="119" cy="53"/>
                <a:chOff x="2199" y="3091"/>
                <a:chExt cx="432" cy="140"/>
              </a:xfrm>
            </p:grpSpPr>
            <p:sp>
              <p:nvSpPr>
                <p:cNvPr id="118965" name="Freeform 18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66" name="Freeform 18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42" name="Group 183"/>
              <p:cNvGrpSpPr>
                <a:grpSpLocks/>
              </p:cNvGrpSpPr>
              <p:nvPr/>
            </p:nvGrpSpPr>
            <p:grpSpPr bwMode="auto">
              <a:xfrm>
                <a:off x="2296" y="3032"/>
                <a:ext cx="119" cy="53"/>
                <a:chOff x="2199" y="3091"/>
                <a:chExt cx="432" cy="140"/>
              </a:xfrm>
            </p:grpSpPr>
            <p:sp>
              <p:nvSpPr>
                <p:cNvPr id="118968" name="Freeform 18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69" name="Freeform 18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43" name="Group 186"/>
              <p:cNvGrpSpPr>
                <a:grpSpLocks/>
              </p:cNvGrpSpPr>
              <p:nvPr/>
            </p:nvGrpSpPr>
            <p:grpSpPr bwMode="auto">
              <a:xfrm>
                <a:off x="1456" y="3168"/>
                <a:ext cx="104" cy="52"/>
                <a:chOff x="2199" y="3091"/>
                <a:chExt cx="432" cy="140"/>
              </a:xfrm>
            </p:grpSpPr>
            <p:sp>
              <p:nvSpPr>
                <p:cNvPr id="118971" name="Freeform 18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72" name="Freeform 18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44" name="Group 189"/>
              <p:cNvGrpSpPr>
                <a:grpSpLocks/>
              </p:cNvGrpSpPr>
              <p:nvPr/>
            </p:nvGrpSpPr>
            <p:grpSpPr bwMode="auto">
              <a:xfrm>
                <a:off x="1312" y="3200"/>
                <a:ext cx="104" cy="52"/>
                <a:chOff x="2199" y="3091"/>
                <a:chExt cx="432" cy="140"/>
              </a:xfrm>
            </p:grpSpPr>
            <p:sp>
              <p:nvSpPr>
                <p:cNvPr id="118974" name="Freeform 19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75" name="Freeform 19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45" name="Group 192"/>
              <p:cNvGrpSpPr>
                <a:grpSpLocks/>
              </p:cNvGrpSpPr>
              <p:nvPr/>
            </p:nvGrpSpPr>
            <p:grpSpPr bwMode="auto">
              <a:xfrm>
                <a:off x="1208" y="3216"/>
                <a:ext cx="104" cy="52"/>
                <a:chOff x="2199" y="3091"/>
                <a:chExt cx="432" cy="140"/>
              </a:xfrm>
            </p:grpSpPr>
            <p:sp>
              <p:nvSpPr>
                <p:cNvPr id="118977" name="Freeform 19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78" name="Freeform 19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48" name="Group 195"/>
              <p:cNvGrpSpPr>
                <a:grpSpLocks/>
              </p:cNvGrpSpPr>
              <p:nvPr/>
            </p:nvGrpSpPr>
            <p:grpSpPr bwMode="auto">
              <a:xfrm>
                <a:off x="1208" y="3152"/>
                <a:ext cx="104" cy="52"/>
                <a:chOff x="2199" y="3091"/>
                <a:chExt cx="432" cy="140"/>
              </a:xfrm>
            </p:grpSpPr>
            <p:sp>
              <p:nvSpPr>
                <p:cNvPr id="118980" name="Freeform 19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81" name="Freeform 19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51" name="Group 198"/>
              <p:cNvGrpSpPr>
                <a:grpSpLocks/>
              </p:cNvGrpSpPr>
              <p:nvPr/>
            </p:nvGrpSpPr>
            <p:grpSpPr bwMode="auto">
              <a:xfrm>
                <a:off x="1256" y="3112"/>
                <a:ext cx="104" cy="52"/>
                <a:chOff x="2199" y="3091"/>
                <a:chExt cx="432" cy="140"/>
              </a:xfrm>
            </p:grpSpPr>
            <p:sp>
              <p:nvSpPr>
                <p:cNvPr id="118983" name="Freeform 19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84" name="Freeform 20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54" name="Group 201"/>
              <p:cNvGrpSpPr>
                <a:grpSpLocks/>
              </p:cNvGrpSpPr>
              <p:nvPr/>
            </p:nvGrpSpPr>
            <p:grpSpPr bwMode="auto">
              <a:xfrm>
                <a:off x="1296" y="3096"/>
                <a:ext cx="104" cy="52"/>
                <a:chOff x="2199" y="3091"/>
                <a:chExt cx="432" cy="140"/>
              </a:xfrm>
            </p:grpSpPr>
            <p:sp>
              <p:nvSpPr>
                <p:cNvPr id="118986" name="Freeform 20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87" name="Freeform 20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55" name="Group 204"/>
              <p:cNvGrpSpPr>
                <a:grpSpLocks/>
              </p:cNvGrpSpPr>
              <p:nvPr/>
            </p:nvGrpSpPr>
            <p:grpSpPr bwMode="auto">
              <a:xfrm>
                <a:off x="1344" y="3072"/>
                <a:ext cx="104" cy="52"/>
                <a:chOff x="2199" y="3091"/>
                <a:chExt cx="432" cy="140"/>
              </a:xfrm>
            </p:grpSpPr>
            <p:sp>
              <p:nvSpPr>
                <p:cNvPr id="118989" name="Freeform 20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90" name="Freeform 20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58" name="Group 207"/>
              <p:cNvGrpSpPr>
                <a:grpSpLocks/>
              </p:cNvGrpSpPr>
              <p:nvPr/>
            </p:nvGrpSpPr>
            <p:grpSpPr bwMode="auto">
              <a:xfrm>
                <a:off x="1472" y="3024"/>
                <a:ext cx="104" cy="52"/>
                <a:chOff x="2199" y="3091"/>
                <a:chExt cx="432" cy="140"/>
              </a:xfrm>
            </p:grpSpPr>
            <p:sp>
              <p:nvSpPr>
                <p:cNvPr id="118992" name="Freeform 20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93" name="Freeform 20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61" name="Group 210"/>
              <p:cNvGrpSpPr>
                <a:grpSpLocks/>
              </p:cNvGrpSpPr>
              <p:nvPr/>
            </p:nvGrpSpPr>
            <p:grpSpPr bwMode="auto">
              <a:xfrm>
                <a:off x="1008" y="3288"/>
                <a:ext cx="104" cy="52"/>
                <a:chOff x="2199" y="3091"/>
                <a:chExt cx="432" cy="140"/>
              </a:xfrm>
            </p:grpSpPr>
            <p:sp>
              <p:nvSpPr>
                <p:cNvPr id="118995" name="Freeform 21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96" name="Freeform 21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64" name="Group 213"/>
              <p:cNvGrpSpPr>
                <a:grpSpLocks/>
              </p:cNvGrpSpPr>
              <p:nvPr/>
            </p:nvGrpSpPr>
            <p:grpSpPr bwMode="auto">
              <a:xfrm>
                <a:off x="864" y="3320"/>
                <a:ext cx="104" cy="52"/>
                <a:chOff x="2199" y="3091"/>
                <a:chExt cx="432" cy="140"/>
              </a:xfrm>
            </p:grpSpPr>
            <p:sp>
              <p:nvSpPr>
                <p:cNvPr id="118998" name="Freeform 21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99" name="Freeform 21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65" name="Group 216"/>
              <p:cNvGrpSpPr>
                <a:grpSpLocks/>
              </p:cNvGrpSpPr>
              <p:nvPr/>
            </p:nvGrpSpPr>
            <p:grpSpPr bwMode="auto">
              <a:xfrm>
                <a:off x="760" y="3336"/>
                <a:ext cx="104" cy="52"/>
                <a:chOff x="2199" y="3091"/>
                <a:chExt cx="432" cy="140"/>
              </a:xfrm>
            </p:grpSpPr>
            <p:sp>
              <p:nvSpPr>
                <p:cNvPr id="119001" name="Freeform 21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02" name="Freeform 21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66" name="Group 219"/>
              <p:cNvGrpSpPr>
                <a:grpSpLocks/>
              </p:cNvGrpSpPr>
              <p:nvPr/>
            </p:nvGrpSpPr>
            <p:grpSpPr bwMode="auto">
              <a:xfrm>
                <a:off x="760" y="3272"/>
                <a:ext cx="104" cy="52"/>
                <a:chOff x="2199" y="3091"/>
                <a:chExt cx="432" cy="140"/>
              </a:xfrm>
            </p:grpSpPr>
            <p:sp>
              <p:nvSpPr>
                <p:cNvPr id="119004" name="Freeform 22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05" name="Freeform 22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69" name="Group 222"/>
              <p:cNvGrpSpPr>
                <a:grpSpLocks/>
              </p:cNvGrpSpPr>
              <p:nvPr/>
            </p:nvGrpSpPr>
            <p:grpSpPr bwMode="auto">
              <a:xfrm>
                <a:off x="808" y="3232"/>
                <a:ext cx="104" cy="52"/>
                <a:chOff x="2199" y="3091"/>
                <a:chExt cx="432" cy="140"/>
              </a:xfrm>
            </p:grpSpPr>
            <p:sp>
              <p:nvSpPr>
                <p:cNvPr id="119007" name="Freeform 22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08" name="Freeform 22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72" name="Group 225"/>
              <p:cNvGrpSpPr>
                <a:grpSpLocks/>
              </p:cNvGrpSpPr>
              <p:nvPr/>
            </p:nvGrpSpPr>
            <p:grpSpPr bwMode="auto">
              <a:xfrm>
                <a:off x="848" y="3216"/>
                <a:ext cx="104" cy="52"/>
                <a:chOff x="2199" y="3091"/>
                <a:chExt cx="432" cy="140"/>
              </a:xfrm>
            </p:grpSpPr>
            <p:sp>
              <p:nvSpPr>
                <p:cNvPr id="119010" name="Freeform 22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11" name="Freeform 22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75" name="Group 228"/>
              <p:cNvGrpSpPr>
                <a:grpSpLocks/>
              </p:cNvGrpSpPr>
              <p:nvPr/>
            </p:nvGrpSpPr>
            <p:grpSpPr bwMode="auto">
              <a:xfrm>
                <a:off x="896" y="3192"/>
                <a:ext cx="104" cy="52"/>
                <a:chOff x="2199" y="3091"/>
                <a:chExt cx="432" cy="140"/>
              </a:xfrm>
            </p:grpSpPr>
            <p:sp>
              <p:nvSpPr>
                <p:cNvPr id="119013" name="Freeform 22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14" name="Freeform 23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76" name="Group 231"/>
              <p:cNvGrpSpPr>
                <a:grpSpLocks/>
              </p:cNvGrpSpPr>
              <p:nvPr/>
            </p:nvGrpSpPr>
            <p:grpSpPr bwMode="auto">
              <a:xfrm>
                <a:off x="1024" y="3144"/>
                <a:ext cx="104" cy="52"/>
                <a:chOff x="2199" y="3091"/>
                <a:chExt cx="432" cy="140"/>
              </a:xfrm>
            </p:grpSpPr>
            <p:sp>
              <p:nvSpPr>
                <p:cNvPr id="119016" name="Freeform 23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17" name="Freeform 23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79" name="Group 234"/>
              <p:cNvGrpSpPr>
                <a:grpSpLocks/>
              </p:cNvGrpSpPr>
              <p:nvPr/>
            </p:nvGrpSpPr>
            <p:grpSpPr bwMode="auto">
              <a:xfrm>
                <a:off x="351" y="3091"/>
                <a:ext cx="104" cy="52"/>
                <a:chOff x="2199" y="3091"/>
                <a:chExt cx="432" cy="140"/>
              </a:xfrm>
            </p:grpSpPr>
            <p:sp>
              <p:nvSpPr>
                <p:cNvPr id="119019" name="Freeform 23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20" name="Freeform 23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82" name="Group 237"/>
              <p:cNvGrpSpPr>
                <a:grpSpLocks/>
              </p:cNvGrpSpPr>
              <p:nvPr/>
            </p:nvGrpSpPr>
            <p:grpSpPr bwMode="auto">
              <a:xfrm>
                <a:off x="207" y="3123"/>
                <a:ext cx="104" cy="52"/>
                <a:chOff x="2199" y="3091"/>
                <a:chExt cx="432" cy="140"/>
              </a:xfrm>
            </p:grpSpPr>
            <p:sp>
              <p:nvSpPr>
                <p:cNvPr id="119022" name="Freeform 23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23" name="Freeform 23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87" name="Group 240"/>
              <p:cNvGrpSpPr>
                <a:grpSpLocks/>
              </p:cNvGrpSpPr>
              <p:nvPr/>
            </p:nvGrpSpPr>
            <p:grpSpPr bwMode="auto">
              <a:xfrm>
                <a:off x="103" y="3139"/>
                <a:ext cx="104" cy="52"/>
                <a:chOff x="2199" y="3091"/>
                <a:chExt cx="432" cy="140"/>
              </a:xfrm>
            </p:grpSpPr>
            <p:sp>
              <p:nvSpPr>
                <p:cNvPr id="119025" name="Freeform 24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26" name="Freeform 24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01" name="Group 243"/>
              <p:cNvGrpSpPr>
                <a:grpSpLocks/>
              </p:cNvGrpSpPr>
              <p:nvPr/>
            </p:nvGrpSpPr>
            <p:grpSpPr bwMode="auto">
              <a:xfrm>
                <a:off x="103" y="3075"/>
                <a:ext cx="104" cy="52"/>
                <a:chOff x="2199" y="3091"/>
                <a:chExt cx="432" cy="140"/>
              </a:xfrm>
            </p:grpSpPr>
            <p:sp>
              <p:nvSpPr>
                <p:cNvPr id="119028" name="Freeform 24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29" name="Freeform 24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02" name="Group 246"/>
              <p:cNvGrpSpPr>
                <a:grpSpLocks/>
              </p:cNvGrpSpPr>
              <p:nvPr/>
            </p:nvGrpSpPr>
            <p:grpSpPr bwMode="auto">
              <a:xfrm>
                <a:off x="151" y="3035"/>
                <a:ext cx="104" cy="52"/>
                <a:chOff x="2199" y="3091"/>
                <a:chExt cx="432" cy="140"/>
              </a:xfrm>
            </p:grpSpPr>
            <p:sp>
              <p:nvSpPr>
                <p:cNvPr id="119031" name="Freeform 24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32" name="Freeform 24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03" name="Group 249"/>
              <p:cNvGrpSpPr>
                <a:grpSpLocks/>
              </p:cNvGrpSpPr>
              <p:nvPr/>
            </p:nvGrpSpPr>
            <p:grpSpPr bwMode="auto">
              <a:xfrm>
                <a:off x="191" y="3019"/>
                <a:ext cx="104" cy="52"/>
                <a:chOff x="2199" y="3091"/>
                <a:chExt cx="432" cy="140"/>
              </a:xfrm>
            </p:grpSpPr>
            <p:sp>
              <p:nvSpPr>
                <p:cNvPr id="119034" name="Freeform 25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35" name="Freeform 25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04" name="Group 252"/>
              <p:cNvGrpSpPr>
                <a:grpSpLocks/>
              </p:cNvGrpSpPr>
              <p:nvPr/>
            </p:nvGrpSpPr>
            <p:grpSpPr bwMode="auto">
              <a:xfrm>
                <a:off x="239" y="2995"/>
                <a:ext cx="104" cy="52"/>
                <a:chOff x="2199" y="3091"/>
                <a:chExt cx="432" cy="140"/>
              </a:xfrm>
            </p:grpSpPr>
            <p:sp>
              <p:nvSpPr>
                <p:cNvPr id="119037" name="Freeform 25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38" name="Freeform 25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05" name="Group 255"/>
              <p:cNvGrpSpPr>
                <a:grpSpLocks/>
              </p:cNvGrpSpPr>
              <p:nvPr/>
            </p:nvGrpSpPr>
            <p:grpSpPr bwMode="auto">
              <a:xfrm>
                <a:off x="367" y="2947"/>
                <a:ext cx="104" cy="52"/>
                <a:chOff x="2199" y="3091"/>
                <a:chExt cx="432" cy="140"/>
              </a:xfrm>
            </p:grpSpPr>
            <p:sp>
              <p:nvSpPr>
                <p:cNvPr id="119040" name="Freeform 25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41" name="Freeform 25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06" name="Group 258"/>
              <p:cNvGrpSpPr>
                <a:grpSpLocks/>
              </p:cNvGrpSpPr>
              <p:nvPr/>
            </p:nvGrpSpPr>
            <p:grpSpPr bwMode="auto">
              <a:xfrm flipH="1" flipV="1">
                <a:off x="191" y="3535"/>
                <a:ext cx="232" cy="76"/>
                <a:chOff x="2199" y="3091"/>
                <a:chExt cx="432" cy="140"/>
              </a:xfrm>
            </p:grpSpPr>
            <p:sp>
              <p:nvSpPr>
                <p:cNvPr id="119043" name="Freeform 25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44" name="Freeform 26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07" name="Group 261"/>
              <p:cNvGrpSpPr>
                <a:grpSpLocks/>
              </p:cNvGrpSpPr>
              <p:nvPr/>
            </p:nvGrpSpPr>
            <p:grpSpPr bwMode="auto">
              <a:xfrm flipH="1" flipV="1">
                <a:off x="47" y="3567"/>
                <a:ext cx="232" cy="76"/>
                <a:chOff x="2199" y="3091"/>
                <a:chExt cx="432" cy="140"/>
              </a:xfrm>
            </p:grpSpPr>
            <p:sp>
              <p:nvSpPr>
                <p:cNvPr id="119046" name="Freeform 26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47" name="Freeform 26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08" name="Group 264"/>
              <p:cNvGrpSpPr>
                <a:grpSpLocks/>
              </p:cNvGrpSpPr>
              <p:nvPr/>
            </p:nvGrpSpPr>
            <p:grpSpPr bwMode="auto">
              <a:xfrm flipH="1" flipV="1">
                <a:off x="79" y="3439"/>
                <a:ext cx="232" cy="76"/>
                <a:chOff x="2199" y="3091"/>
                <a:chExt cx="432" cy="140"/>
              </a:xfrm>
            </p:grpSpPr>
            <p:sp>
              <p:nvSpPr>
                <p:cNvPr id="119049" name="Freeform 26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50" name="Freeform 26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09" name="Group 267"/>
              <p:cNvGrpSpPr>
                <a:grpSpLocks/>
              </p:cNvGrpSpPr>
              <p:nvPr/>
            </p:nvGrpSpPr>
            <p:grpSpPr bwMode="auto">
              <a:xfrm flipH="1" flipV="1">
                <a:off x="207" y="3391"/>
                <a:ext cx="232" cy="76"/>
                <a:chOff x="2199" y="3091"/>
                <a:chExt cx="432" cy="140"/>
              </a:xfrm>
            </p:grpSpPr>
            <p:sp>
              <p:nvSpPr>
                <p:cNvPr id="119052" name="Freeform 26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53" name="Freeform 26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10" name="Group 270"/>
              <p:cNvGrpSpPr>
                <a:grpSpLocks/>
              </p:cNvGrpSpPr>
              <p:nvPr/>
            </p:nvGrpSpPr>
            <p:grpSpPr bwMode="auto">
              <a:xfrm>
                <a:off x="920" y="3200"/>
                <a:ext cx="104" cy="52"/>
                <a:chOff x="2199" y="3091"/>
                <a:chExt cx="432" cy="140"/>
              </a:xfrm>
            </p:grpSpPr>
            <p:sp>
              <p:nvSpPr>
                <p:cNvPr id="119055" name="Freeform 27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56" name="Freeform 27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11" name="Group 273"/>
              <p:cNvGrpSpPr>
                <a:grpSpLocks/>
              </p:cNvGrpSpPr>
              <p:nvPr/>
            </p:nvGrpSpPr>
            <p:grpSpPr bwMode="auto">
              <a:xfrm>
                <a:off x="4359" y="3283"/>
                <a:ext cx="104" cy="52"/>
                <a:chOff x="2199" y="3091"/>
                <a:chExt cx="432" cy="140"/>
              </a:xfrm>
            </p:grpSpPr>
            <p:sp>
              <p:nvSpPr>
                <p:cNvPr id="119058" name="Freeform 27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59" name="Freeform 27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12" name="Group 276"/>
              <p:cNvGrpSpPr>
                <a:grpSpLocks/>
              </p:cNvGrpSpPr>
              <p:nvPr/>
            </p:nvGrpSpPr>
            <p:grpSpPr bwMode="auto">
              <a:xfrm>
                <a:off x="4215" y="3315"/>
                <a:ext cx="104" cy="52"/>
                <a:chOff x="2199" y="3091"/>
                <a:chExt cx="432" cy="140"/>
              </a:xfrm>
            </p:grpSpPr>
            <p:sp>
              <p:nvSpPr>
                <p:cNvPr id="119061" name="Freeform 27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62" name="Freeform 27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13" name="Group 279"/>
              <p:cNvGrpSpPr>
                <a:grpSpLocks/>
              </p:cNvGrpSpPr>
              <p:nvPr/>
            </p:nvGrpSpPr>
            <p:grpSpPr bwMode="auto">
              <a:xfrm>
                <a:off x="4111" y="3331"/>
                <a:ext cx="104" cy="52"/>
                <a:chOff x="2199" y="3091"/>
                <a:chExt cx="432" cy="140"/>
              </a:xfrm>
            </p:grpSpPr>
            <p:sp>
              <p:nvSpPr>
                <p:cNvPr id="119064" name="Freeform 28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65" name="Freeform 28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14" name="Group 282"/>
              <p:cNvGrpSpPr>
                <a:grpSpLocks/>
              </p:cNvGrpSpPr>
              <p:nvPr/>
            </p:nvGrpSpPr>
            <p:grpSpPr bwMode="auto">
              <a:xfrm>
                <a:off x="4111" y="3267"/>
                <a:ext cx="104" cy="52"/>
                <a:chOff x="2199" y="3091"/>
                <a:chExt cx="432" cy="140"/>
              </a:xfrm>
            </p:grpSpPr>
            <p:sp>
              <p:nvSpPr>
                <p:cNvPr id="119067" name="Freeform 28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68" name="Freeform 28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15" name="Group 285"/>
              <p:cNvGrpSpPr>
                <a:grpSpLocks/>
              </p:cNvGrpSpPr>
              <p:nvPr/>
            </p:nvGrpSpPr>
            <p:grpSpPr bwMode="auto">
              <a:xfrm>
                <a:off x="4159" y="3227"/>
                <a:ext cx="104" cy="52"/>
                <a:chOff x="2199" y="3091"/>
                <a:chExt cx="432" cy="140"/>
              </a:xfrm>
            </p:grpSpPr>
            <p:sp>
              <p:nvSpPr>
                <p:cNvPr id="119070" name="Freeform 28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71" name="Freeform 28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16" name="Group 288"/>
              <p:cNvGrpSpPr>
                <a:grpSpLocks/>
              </p:cNvGrpSpPr>
              <p:nvPr/>
            </p:nvGrpSpPr>
            <p:grpSpPr bwMode="auto">
              <a:xfrm>
                <a:off x="4199" y="3211"/>
                <a:ext cx="104" cy="52"/>
                <a:chOff x="2199" y="3091"/>
                <a:chExt cx="432" cy="140"/>
              </a:xfrm>
            </p:grpSpPr>
            <p:sp>
              <p:nvSpPr>
                <p:cNvPr id="119073" name="Freeform 28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74" name="Freeform 29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17" name="Group 291"/>
              <p:cNvGrpSpPr>
                <a:grpSpLocks/>
              </p:cNvGrpSpPr>
              <p:nvPr/>
            </p:nvGrpSpPr>
            <p:grpSpPr bwMode="auto">
              <a:xfrm>
                <a:off x="4247" y="3187"/>
                <a:ext cx="104" cy="52"/>
                <a:chOff x="2199" y="3091"/>
                <a:chExt cx="432" cy="140"/>
              </a:xfrm>
            </p:grpSpPr>
            <p:sp>
              <p:nvSpPr>
                <p:cNvPr id="119076" name="Freeform 29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77" name="Freeform 29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18" name="Group 294"/>
              <p:cNvGrpSpPr>
                <a:grpSpLocks/>
              </p:cNvGrpSpPr>
              <p:nvPr/>
            </p:nvGrpSpPr>
            <p:grpSpPr bwMode="auto">
              <a:xfrm>
                <a:off x="4375" y="3139"/>
                <a:ext cx="104" cy="52"/>
                <a:chOff x="2199" y="3091"/>
                <a:chExt cx="432" cy="140"/>
              </a:xfrm>
            </p:grpSpPr>
            <p:sp>
              <p:nvSpPr>
                <p:cNvPr id="119079" name="Freeform 29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80" name="Freeform 29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19" name="Group 297"/>
              <p:cNvGrpSpPr>
                <a:grpSpLocks/>
              </p:cNvGrpSpPr>
              <p:nvPr/>
            </p:nvGrpSpPr>
            <p:grpSpPr bwMode="auto">
              <a:xfrm>
                <a:off x="3503" y="3291"/>
                <a:ext cx="104" cy="52"/>
                <a:chOff x="2199" y="3091"/>
                <a:chExt cx="432" cy="140"/>
              </a:xfrm>
            </p:grpSpPr>
            <p:sp>
              <p:nvSpPr>
                <p:cNvPr id="119082" name="Freeform 29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83" name="Freeform 29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20" name="Group 300"/>
              <p:cNvGrpSpPr>
                <a:grpSpLocks/>
              </p:cNvGrpSpPr>
              <p:nvPr/>
            </p:nvGrpSpPr>
            <p:grpSpPr bwMode="auto">
              <a:xfrm>
                <a:off x="3359" y="3323"/>
                <a:ext cx="104" cy="52"/>
                <a:chOff x="2199" y="3091"/>
                <a:chExt cx="432" cy="140"/>
              </a:xfrm>
            </p:grpSpPr>
            <p:sp>
              <p:nvSpPr>
                <p:cNvPr id="119085" name="Freeform 30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86" name="Freeform 30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21" name="Group 303"/>
              <p:cNvGrpSpPr>
                <a:grpSpLocks/>
              </p:cNvGrpSpPr>
              <p:nvPr/>
            </p:nvGrpSpPr>
            <p:grpSpPr bwMode="auto">
              <a:xfrm>
                <a:off x="3255" y="3339"/>
                <a:ext cx="104" cy="52"/>
                <a:chOff x="2199" y="3091"/>
                <a:chExt cx="432" cy="140"/>
              </a:xfrm>
            </p:grpSpPr>
            <p:sp>
              <p:nvSpPr>
                <p:cNvPr id="119088" name="Freeform 30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89" name="Freeform 30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22" name="Group 306"/>
              <p:cNvGrpSpPr>
                <a:grpSpLocks/>
              </p:cNvGrpSpPr>
              <p:nvPr/>
            </p:nvGrpSpPr>
            <p:grpSpPr bwMode="auto">
              <a:xfrm>
                <a:off x="3255" y="3275"/>
                <a:ext cx="104" cy="52"/>
                <a:chOff x="2199" y="3091"/>
                <a:chExt cx="432" cy="140"/>
              </a:xfrm>
            </p:grpSpPr>
            <p:sp>
              <p:nvSpPr>
                <p:cNvPr id="119091" name="Freeform 30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92" name="Freeform 30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23" name="Group 309"/>
              <p:cNvGrpSpPr>
                <a:grpSpLocks/>
              </p:cNvGrpSpPr>
              <p:nvPr/>
            </p:nvGrpSpPr>
            <p:grpSpPr bwMode="auto">
              <a:xfrm>
                <a:off x="3303" y="3235"/>
                <a:ext cx="104" cy="52"/>
                <a:chOff x="2199" y="3091"/>
                <a:chExt cx="432" cy="140"/>
              </a:xfrm>
            </p:grpSpPr>
            <p:sp>
              <p:nvSpPr>
                <p:cNvPr id="119094" name="Freeform 31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95" name="Freeform 31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784" name="Group 312"/>
              <p:cNvGrpSpPr>
                <a:grpSpLocks/>
              </p:cNvGrpSpPr>
              <p:nvPr/>
            </p:nvGrpSpPr>
            <p:grpSpPr bwMode="auto">
              <a:xfrm>
                <a:off x="3343" y="3219"/>
                <a:ext cx="104" cy="52"/>
                <a:chOff x="2199" y="3091"/>
                <a:chExt cx="432" cy="140"/>
              </a:xfrm>
            </p:grpSpPr>
            <p:sp>
              <p:nvSpPr>
                <p:cNvPr id="119097" name="Freeform 31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98" name="Freeform 31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785" name="Group 315"/>
              <p:cNvGrpSpPr>
                <a:grpSpLocks/>
              </p:cNvGrpSpPr>
              <p:nvPr/>
            </p:nvGrpSpPr>
            <p:grpSpPr bwMode="auto">
              <a:xfrm>
                <a:off x="3391" y="3195"/>
                <a:ext cx="104" cy="52"/>
                <a:chOff x="2199" y="3091"/>
                <a:chExt cx="432" cy="140"/>
              </a:xfrm>
            </p:grpSpPr>
            <p:sp>
              <p:nvSpPr>
                <p:cNvPr id="119100" name="Freeform 31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101" name="Freeform 31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786" name="Group 318"/>
              <p:cNvGrpSpPr>
                <a:grpSpLocks/>
              </p:cNvGrpSpPr>
              <p:nvPr/>
            </p:nvGrpSpPr>
            <p:grpSpPr bwMode="auto">
              <a:xfrm>
                <a:off x="3519" y="3147"/>
                <a:ext cx="104" cy="52"/>
                <a:chOff x="2199" y="3091"/>
                <a:chExt cx="432" cy="140"/>
              </a:xfrm>
            </p:grpSpPr>
            <p:sp>
              <p:nvSpPr>
                <p:cNvPr id="119103" name="Freeform 31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104" name="Freeform 32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787" name="Group 321"/>
              <p:cNvGrpSpPr>
                <a:grpSpLocks/>
              </p:cNvGrpSpPr>
              <p:nvPr/>
            </p:nvGrpSpPr>
            <p:grpSpPr bwMode="auto">
              <a:xfrm>
                <a:off x="1055" y="2784"/>
                <a:ext cx="1021" cy="296"/>
                <a:chOff x="3353" y="4024"/>
                <a:chExt cx="1021" cy="296"/>
              </a:xfrm>
            </p:grpSpPr>
            <p:grpSp>
              <p:nvGrpSpPr>
                <p:cNvPr id="118790" name="Group 322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18793" name="Group 323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8796" name="Group 3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09" name="Freeform 3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10" name="Freeform 3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799" name="Group 327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12" name="Freeform 3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13" name="Freeform 3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800" name="Group 330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15" name="Freeform 3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16" name="Freeform 3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8801" name="Group 333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8802" name="Group 3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19" name="Freeform 3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20" name="Freeform 3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805" name="Group 337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22" name="Freeform 3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23" name="Freeform 3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808" name="Group 340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25" name="Freeform 3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26" name="Freeform 3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118811" name="Group 343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18812" name="Group 344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8815" name="Group 34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30" name="Freeform 3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31" name="Freeform 3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818" name="Group 348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33" name="Freeform 3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34" name="Freeform 3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821" name="Group 351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36" name="Freeform 35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37" name="Freeform 3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8822" name="Group 354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8823" name="Group 35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40" name="Freeform 3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41" name="Freeform 35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826" name="Group 358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43" name="Freeform 3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44" name="Freeform 36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829" name="Group 361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46" name="Freeform 36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47" name="Freeform 3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  <p:grpSp>
            <p:nvGrpSpPr>
              <p:cNvPr id="118832" name="Group 364"/>
              <p:cNvGrpSpPr>
                <a:grpSpLocks/>
              </p:cNvGrpSpPr>
              <p:nvPr/>
            </p:nvGrpSpPr>
            <p:grpSpPr bwMode="auto">
              <a:xfrm>
                <a:off x="1983" y="2859"/>
                <a:ext cx="432" cy="140"/>
                <a:chOff x="2199" y="3091"/>
                <a:chExt cx="432" cy="140"/>
              </a:xfrm>
            </p:grpSpPr>
            <p:sp>
              <p:nvSpPr>
                <p:cNvPr id="119149" name="Freeform 36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150" name="Freeform 36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833" name="Group 367"/>
              <p:cNvGrpSpPr>
                <a:grpSpLocks/>
              </p:cNvGrpSpPr>
              <p:nvPr/>
            </p:nvGrpSpPr>
            <p:grpSpPr bwMode="auto">
              <a:xfrm>
                <a:off x="4031" y="3139"/>
                <a:ext cx="104" cy="52"/>
                <a:chOff x="2199" y="3091"/>
                <a:chExt cx="432" cy="140"/>
              </a:xfrm>
            </p:grpSpPr>
            <p:sp>
              <p:nvSpPr>
                <p:cNvPr id="119152" name="Freeform 36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153" name="Freeform 36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836" name="Group 370"/>
              <p:cNvGrpSpPr>
                <a:grpSpLocks/>
              </p:cNvGrpSpPr>
              <p:nvPr/>
            </p:nvGrpSpPr>
            <p:grpSpPr bwMode="auto">
              <a:xfrm>
                <a:off x="4519" y="3051"/>
                <a:ext cx="104" cy="52"/>
                <a:chOff x="2199" y="3091"/>
                <a:chExt cx="432" cy="140"/>
              </a:xfrm>
            </p:grpSpPr>
            <p:sp>
              <p:nvSpPr>
                <p:cNvPr id="119155" name="Freeform 37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156" name="Freeform 37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839" name="Group 373"/>
              <p:cNvGrpSpPr>
                <a:grpSpLocks/>
              </p:cNvGrpSpPr>
              <p:nvPr/>
            </p:nvGrpSpPr>
            <p:grpSpPr bwMode="auto">
              <a:xfrm>
                <a:off x="4935" y="3003"/>
                <a:ext cx="104" cy="52"/>
                <a:chOff x="2199" y="3091"/>
                <a:chExt cx="432" cy="140"/>
              </a:xfrm>
            </p:grpSpPr>
            <p:sp>
              <p:nvSpPr>
                <p:cNvPr id="119158" name="Freeform 37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159" name="Freeform 37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842" name="Group 376"/>
              <p:cNvGrpSpPr>
                <a:grpSpLocks/>
              </p:cNvGrpSpPr>
              <p:nvPr/>
            </p:nvGrpSpPr>
            <p:grpSpPr bwMode="auto">
              <a:xfrm>
                <a:off x="960" y="3072"/>
                <a:ext cx="432" cy="140"/>
                <a:chOff x="2199" y="3091"/>
                <a:chExt cx="432" cy="140"/>
              </a:xfrm>
            </p:grpSpPr>
            <p:sp>
              <p:nvSpPr>
                <p:cNvPr id="119161" name="Freeform 37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162" name="Freeform 37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843" name="Group 379"/>
              <p:cNvGrpSpPr>
                <a:grpSpLocks/>
              </p:cNvGrpSpPr>
              <p:nvPr/>
            </p:nvGrpSpPr>
            <p:grpSpPr bwMode="auto">
              <a:xfrm>
                <a:off x="3456" y="3312"/>
                <a:ext cx="1021" cy="296"/>
                <a:chOff x="3353" y="4024"/>
                <a:chExt cx="1021" cy="296"/>
              </a:xfrm>
            </p:grpSpPr>
            <p:grpSp>
              <p:nvGrpSpPr>
                <p:cNvPr id="118844" name="Group 380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18845" name="Group 381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8848" name="Group 3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67" name="Freeform 3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68" name="Freeform 3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851" name="Group 385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70" name="Freeform 3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71" name="Freeform 3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854" name="Group 388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73" name="Freeform 3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74" name="Freeform 3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8855" name="Group 391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8858" name="Group 3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77" name="Freeform 3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78" name="Freeform 3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861" name="Group 395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80" name="Freeform 3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81" name="Freeform 3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864" name="Group 398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83" name="Freeform 3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84" name="Freeform 4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118865" name="Group 401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18866" name="Group 402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8869" name="Group 40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88" name="Freeform 40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89" name="Freeform 40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872" name="Group 406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91" name="Freeform 40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92" name="Freeform 40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875" name="Group 409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94" name="Freeform 41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95" name="Freeform 4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8876" name="Group 412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8879" name="Group 4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98" name="Freeform 41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99" name="Freeform 4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882" name="Group 416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201" name="Freeform 4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202" name="Freeform 4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885" name="Group 419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204" name="Freeform 4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205" name="Freeform 4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  <p:grpSp>
            <p:nvGrpSpPr>
              <p:cNvPr id="118888" name="Group 422"/>
              <p:cNvGrpSpPr>
                <a:grpSpLocks/>
              </p:cNvGrpSpPr>
              <p:nvPr/>
            </p:nvGrpSpPr>
            <p:grpSpPr bwMode="auto">
              <a:xfrm>
                <a:off x="2839" y="3211"/>
                <a:ext cx="432" cy="140"/>
                <a:chOff x="2199" y="3091"/>
                <a:chExt cx="432" cy="140"/>
              </a:xfrm>
            </p:grpSpPr>
            <p:sp>
              <p:nvSpPr>
                <p:cNvPr id="119207" name="Freeform 42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08" name="Freeform 42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891" name="Group 425"/>
              <p:cNvGrpSpPr>
                <a:grpSpLocks/>
              </p:cNvGrpSpPr>
              <p:nvPr/>
            </p:nvGrpSpPr>
            <p:grpSpPr bwMode="auto">
              <a:xfrm>
                <a:off x="2320" y="3216"/>
                <a:ext cx="119" cy="53"/>
                <a:chOff x="2199" y="3091"/>
                <a:chExt cx="432" cy="140"/>
              </a:xfrm>
            </p:grpSpPr>
            <p:sp>
              <p:nvSpPr>
                <p:cNvPr id="119210" name="Freeform 42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11" name="Freeform 42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894" name="Group 428"/>
              <p:cNvGrpSpPr>
                <a:grpSpLocks/>
              </p:cNvGrpSpPr>
              <p:nvPr/>
            </p:nvGrpSpPr>
            <p:grpSpPr bwMode="auto">
              <a:xfrm>
                <a:off x="2176" y="3248"/>
                <a:ext cx="119" cy="53"/>
                <a:chOff x="2199" y="3091"/>
                <a:chExt cx="432" cy="140"/>
              </a:xfrm>
            </p:grpSpPr>
            <p:sp>
              <p:nvSpPr>
                <p:cNvPr id="119213" name="Freeform 42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14" name="Freeform 43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895" name="Group 431"/>
              <p:cNvGrpSpPr>
                <a:grpSpLocks/>
              </p:cNvGrpSpPr>
              <p:nvPr/>
            </p:nvGrpSpPr>
            <p:grpSpPr bwMode="auto">
              <a:xfrm>
                <a:off x="1608" y="3248"/>
                <a:ext cx="104" cy="52"/>
                <a:chOff x="2199" y="3091"/>
                <a:chExt cx="432" cy="140"/>
              </a:xfrm>
            </p:grpSpPr>
            <p:sp>
              <p:nvSpPr>
                <p:cNvPr id="119216" name="Freeform 43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17" name="Freeform 43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898" name="Group 434"/>
              <p:cNvGrpSpPr>
                <a:grpSpLocks/>
              </p:cNvGrpSpPr>
              <p:nvPr/>
            </p:nvGrpSpPr>
            <p:grpSpPr bwMode="auto">
              <a:xfrm>
                <a:off x="1608" y="3184"/>
                <a:ext cx="104" cy="52"/>
                <a:chOff x="2199" y="3091"/>
                <a:chExt cx="432" cy="140"/>
              </a:xfrm>
            </p:grpSpPr>
            <p:sp>
              <p:nvSpPr>
                <p:cNvPr id="119219" name="Freeform 43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20" name="Freeform 43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01" name="Group 437"/>
              <p:cNvGrpSpPr>
                <a:grpSpLocks/>
              </p:cNvGrpSpPr>
              <p:nvPr/>
            </p:nvGrpSpPr>
            <p:grpSpPr bwMode="auto">
              <a:xfrm>
                <a:off x="1656" y="3144"/>
                <a:ext cx="104" cy="52"/>
                <a:chOff x="2199" y="3091"/>
                <a:chExt cx="432" cy="140"/>
              </a:xfrm>
            </p:grpSpPr>
            <p:sp>
              <p:nvSpPr>
                <p:cNvPr id="119222" name="Freeform 43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23" name="Freeform 43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04" name="Group 440"/>
              <p:cNvGrpSpPr>
                <a:grpSpLocks/>
              </p:cNvGrpSpPr>
              <p:nvPr/>
            </p:nvGrpSpPr>
            <p:grpSpPr bwMode="auto">
              <a:xfrm>
                <a:off x="2160" y="3144"/>
                <a:ext cx="119" cy="53"/>
                <a:chOff x="2199" y="3091"/>
                <a:chExt cx="432" cy="140"/>
              </a:xfrm>
            </p:grpSpPr>
            <p:sp>
              <p:nvSpPr>
                <p:cNvPr id="119225" name="Freeform 44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26" name="Freeform 44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07" name="Group 443"/>
              <p:cNvGrpSpPr>
                <a:grpSpLocks/>
              </p:cNvGrpSpPr>
              <p:nvPr/>
            </p:nvGrpSpPr>
            <p:grpSpPr bwMode="auto">
              <a:xfrm>
                <a:off x="2208" y="3120"/>
                <a:ext cx="119" cy="53"/>
                <a:chOff x="2199" y="3091"/>
                <a:chExt cx="432" cy="140"/>
              </a:xfrm>
            </p:grpSpPr>
            <p:sp>
              <p:nvSpPr>
                <p:cNvPr id="119228" name="Freeform 44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29" name="Freeform 44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10" name="Group 446"/>
              <p:cNvGrpSpPr>
                <a:grpSpLocks/>
              </p:cNvGrpSpPr>
              <p:nvPr/>
            </p:nvGrpSpPr>
            <p:grpSpPr bwMode="auto">
              <a:xfrm>
                <a:off x="2336" y="3072"/>
                <a:ext cx="119" cy="53"/>
                <a:chOff x="2199" y="3091"/>
                <a:chExt cx="432" cy="140"/>
              </a:xfrm>
            </p:grpSpPr>
            <p:sp>
              <p:nvSpPr>
                <p:cNvPr id="119231" name="Freeform 44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32" name="Freeform 44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13" name="Group 449"/>
              <p:cNvGrpSpPr>
                <a:grpSpLocks/>
              </p:cNvGrpSpPr>
              <p:nvPr/>
            </p:nvGrpSpPr>
            <p:grpSpPr bwMode="auto">
              <a:xfrm>
                <a:off x="5511" y="3059"/>
                <a:ext cx="104" cy="52"/>
                <a:chOff x="2199" y="3091"/>
                <a:chExt cx="432" cy="140"/>
              </a:xfrm>
            </p:grpSpPr>
            <p:sp>
              <p:nvSpPr>
                <p:cNvPr id="119234" name="Freeform 45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35" name="Freeform 45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16" name="Group 452"/>
              <p:cNvGrpSpPr>
                <a:grpSpLocks/>
              </p:cNvGrpSpPr>
              <p:nvPr/>
            </p:nvGrpSpPr>
            <p:grpSpPr bwMode="auto">
              <a:xfrm>
                <a:off x="5367" y="3091"/>
                <a:ext cx="104" cy="52"/>
                <a:chOff x="2199" y="3091"/>
                <a:chExt cx="432" cy="140"/>
              </a:xfrm>
            </p:grpSpPr>
            <p:sp>
              <p:nvSpPr>
                <p:cNvPr id="119237" name="Freeform 45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38" name="Freeform 45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19" name="Group 455"/>
              <p:cNvGrpSpPr>
                <a:grpSpLocks/>
              </p:cNvGrpSpPr>
              <p:nvPr/>
            </p:nvGrpSpPr>
            <p:grpSpPr bwMode="auto">
              <a:xfrm>
                <a:off x="5263" y="3107"/>
                <a:ext cx="104" cy="52"/>
                <a:chOff x="2199" y="3091"/>
                <a:chExt cx="432" cy="140"/>
              </a:xfrm>
            </p:grpSpPr>
            <p:sp>
              <p:nvSpPr>
                <p:cNvPr id="119240" name="Freeform 45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41" name="Freeform 45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22" name="Group 458"/>
              <p:cNvGrpSpPr>
                <a:grpSpLocks/>
              </p:cNvGrpSpPr>
              <p:nvPr/>
            </p:nvGrpSpPr>
            <p:grpSpPr bwMode="auto">
              <a:xfrm>
                <a:off x="5263" y="3043"/>
                <a:ext cx="104" cy="52"/>
                <a:chOff x="2199" y="3091"/>
                <a:chExt cx="432" cy="140"/>
              </a:xfrm>
            </p:grpSpPr>
            <p:sp>
              <p:nvSpPr>
                <p:cNvPr id="119243" name="Freeform 45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44" name="Freeform 46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25" name="Group 461"/>
              <p:cNvGrpSpPr>
                <a:grpSpLocks/>
              </p:cNvGrpSpPr>
              <p:nvPr/>
            </p:nvGrpSpPr>
            <p:grpSpPr bwMode="auto">
              <a:xfrm>
                <a:off x="5311" y="3003"/>
                <a:ext cx="104" cy="52"/>
                <a:chOff x="2199" y="3091"/>
                <a:chExt cx="432" cy="140"/>
              </a:xfrm>
            </p:grpSpPr>
            <p:sp>
              <p:nvSpPr>
                <p:cNvPr id="119246" name="Freeform 46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47" name="Freeform 46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28" name="Group 464"/>
              <p:cNvGrpSpPr>
                <a:grpSpLocks/>
              </p:cNvGrpSpPr>
              <p:nvPr/>
            </p:nvGrpSpPr>
            <p:grpSpPr bwMode="auto">
              <a:xfrm>
                <a:off x="5351" y="2987"/>
                <a:ext cx="104" cy="52"/>
                <a:chOff x="2199" y="3091"/>
                <a:chExt cx="432" cy="140"/>
              </a:xfrm>
            </p:grpSpPr>
            <p:sp>
              <p:nvSpPr>
                <p:cNvPr id="119249" name="Freeform 46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50" name="Freeform 46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31" name="Group 467"/>
              <p:cNvGrpSpPr>
                <a:grpSpLocks/>
              </p:cNvGrpSpPr>
              <p:nvPr/>
            </p:nvGrpSpPr>
            <p:grpSpPr bwMode="auto">
              <a:xfrm>
                <a:off x="5399" y="2963"/>
                <a:ext cx="104" cy="52"/>
                <a:chOff x="2199" y="3091"/>
                <a:chExt cx="432" cy="140"/>
              </a:xfrm>
            </p:grpSpPr>
            <p:sp>
              <p:nvSpPr>
                <p:cNvPr id="119252" name="Freeform 46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53" name="Freeform 46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34" name="Group 470"/>
              <p:cNvGrpSpPr>
                <a:grpSpLocks/>
              </p:cNvGrpSpPr>
              <p:nvPr/>
            </p:nvGrpSpPr>
            <p:grpSpPr bwMode="auto">
              <a:xfrm>
                <a:off x="5527" y="2915"/>
                <a:ext cx="104" cy="52"/>
                <a:chOff x="2199" y="3091"/>
                <a:chExt cx="432" cy="140"/>
              </a:xfrm>
            </p:grpSpPr>
            <p:sp>
              <p:nvSpPr>
                <p:cNvPr id="119255" name="Freeform 47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56" name="Freeform 47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37" name="Group 473"/>
              <p:cNvGrpSpPr>
                <a:grpSpLocks/>
              </p:cNvGrpSpPr>
              <p:nvPr/>
            </p:nvGrpSpPr>
            <p:grpSpPr bwMode="auto">
              <a:xfrm>
                <a:off x="239" y="3075"/>
                <a:ext cx="104" cy="52"/>
                <a:chOff x="2199" y="3091"/>
                <a:chExt cx="432" cy="140"/>
              </a:xfrm>
            </p:grpSpPr>
            <p:sp>
              <p:nvSpPr>
                <p:cNvPr id="119258" name="Freeform 47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59" name="Freeform 47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40" name="Group 476"/>
              <p:cNvGrpSpPr>
                <a:grpSpLocks/>
              </p:cNvGrpSpPr>
              <p:nvPr/>
            </p:nvGrpSpPr>
            <p:grpSpPr bwMode="auto">
              <a:xfrm>
                <a:off x="95" y="3107"/>
                <a:ext cx="104" cy="52"/>
                <a:chOff x="2199" y="3091"/>
                <a:chExt cx="432" cy="140"/>
              </a:xfrm>
            </p:grpSpPr>
            <p:sp>
              <p:nvSpPr>
                <p:cNvPr id="119261" name="Freeform 47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62" name="Freeform 47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43" name="Group 479"/>
              <p:cNvGrpSpPr>
                <a:grpSpLocks/>
              </p:cNvGrpSpPr>
              <p:nvPr/>
            </p:nvGrpSpPr>
            <p:grpSpPr bwMode="auto">
              <a:xfrm>
                <a:off x="79" y="3003"/>
                <a:ext cx="104" cy="52"/>
                <a:chOff x="2199" y="3091"/>
                <a:chExt cx="432" cy="140"/>
              </a:xfrm>
            </p:grpSpPr>
            <p:sp>
              <p:nvSpPr>
                <p:cNvPr id="119264" name="Freeform 48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65" name="Freeform 48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46" name="Group 482"/>
              <p:cNvGrpSpPr>
                <a:grpSpLocks/>
              </p:cNvGrpSpPr>
              <p:nvPr/>
            </p:nvGrpSpPr>
            <p:grpSpPr bwMode="auto">
              <a:xfrm>
                <a:off x="127" y="2979"/>
                <a:ext cx="104" cy="52"/>
                <a:chOff x="2199" y="3091"/>
                <a:chExt cx="432" cy="140"/>
              </a:xfrm>
            </p:grpSpPr>
            <p:sp>
              <p:nvSpPr>
                <p:cNvPr id="119267" name="Freeform 48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68" name="Freeform 48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49" name="Group 485"/>
              <p:cNvGrpSpPr>
                <a:grpSpLocks/>
              </p:cNvGrpSpPr>
              <p:nvPr/>
            </p:nvGrpSpPr>
            <p:grpSpPr bwMode="auto">
              <a:xfrm>
                <a:off x="255" y="2931"/>
                <a:ext cx="104" cy="52"/>
                <a:chOff x="2199" y="3091"/>
                <a:chExt cx="432" cy="140"/>
              </a:xfrm>
            </p:grpSpPr>
            <p:sp>
              <p:nvSpPr>
                <p:cNvPr id="119270" name="Freeform 48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71" name="Freeform 48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52" name="Group 488"/>
              <p:cNvGrpSpPr>
                <a:grpSpLocks/>
              </p:cNvGrpSpPr>
              <p:nvPr/>
            </p:nvGrpSpPr>
            <p:grpSpPr bwMode="auto">
              <a:xfrm>
                <a:off x="847" y="3067"/>
                <a:ext cx="104" cy="52"/>
                <a:chOff x="2199" y="3091"/>
                <a:chExt cx="432" cy="140"/>
              </a:xfrm>
            </p:grpSpPr>
            <p:sp>
              <p:nvSpPr>
                <p:cNvPr id="119273" name="Freeform 48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74" name="Freeform 49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55" name="Group 491"/>
              <p:cNvGrpSpPr>
                <a:grpSpLocks/>
              </p:cNvGrpSpPr>
              <p:nvPr/>
            </p:nvGrpSpPr>
            <p:grpSpPr bwMode="auto">
              <a:xfrm>
                <a:off x="703" y="3099"/>
                <a:ext cx="104" cy="52"/>
                <a:chOff x="2199" y="3091"/>
                <a:chExt cx="432" cy="140"/>
              </a:xfrm>
            </p:grpSpPr>
            <p:sp>
              <p:nvSpPr>
                <p:cNvPr id="119276" name="Freeform 49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77" name="Freeform 49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58" name="Group 494"/>
              <p:cNvGrpSpPr>
                <a:grpSpLocks/>
              </p:cNvGrpSpPr>
              <p:nvPr/>
            </p:nvGrpSpPr>
            <p:grpSpPr bwMode="auto">
              <a:xfrm>
                <a:off x="599" y="3115"/>
                <a:ext cx="104" cy="52"/>
                <a:chOff x="2199" y="3091"/>
                <a:chExt cx="432" cy="140"/>
              </a:xfrm>
            </p:grpSpPr>
            <p:sp>
              <p:nvSpPr>
                <p:cNvPr id="119279" name="Freeform 49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80" name="Freeform 49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61" name="Group 497"/>
              <p:cNvGrpSpPr>
                <a:grpSpLocks/>
              </p:cNvGrpSpPr>
              <p:nvPr/>
            </p:nvGrpSpPr>
            <p:grpSpPr bwMode="auto">
              <a:xfrm>
                <a:off x="599" y="3051"/>
                <a:ext cx="104" cy="52"/>
                <a:chOff x="2199" y="3091"/>
                <a:chExt cx="432" cy="140"/>
              </a:xfrm>
            </p:grpSpPr>
            <p:sp>
              <p:nvSpPr>
                <p:cNvPr id="119282" name="Freeform 49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83" name="Freeform 49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64" name="Group 500"/>
              <p:cNvGrpSpPr>
                <a:grpSpLocks/>
              </p:cNvGrpSpPr>
              <p:nvPr/>
            </p:nvGrpSpPr>
            <p:grpSpPr bwMode="auto">
              <a:xfrm>
                <a:off x="647" y="3011"/>
                <a:ext cx="104" cy="52"/>
                <a:chOff x="2199" y="3091"/>
                <a:chExt cx="432" cy="140"/>
              </a:xfrm>
            </p:grpSpPr>
            <p:sp>
              <p:nvSpPr>
                <p:cNvPr id="119285" name="Freeform 50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86" name="Freeform 50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67" name="Group 503"/>
              <p:cNvGrpSpPr>
                <a:grpSpLocks/>
              </p:cNvGrpSpPr>
              <p:nvPr/>
            </p:nvGrpSpPr>
            <p:grpSpPr bwMode="auto">
              <a:xfrm>
                <a:off x="687" y="2995"/>
                <a:ext cx="104" cy="52"/>
                <a:chOff x="2199" y="3091"/>
                <a:chExt cx="432" cy="140"/>
              </a:xfrm>
            </p:grpSpPr>
            <p:sp>
              <p:nvSpPr>
                <p:cNvPr id="119288" name="Freeform 50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89" name="Freeform 50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70" name="Group 506"/>
              <p:cNvGrpSpPr>
                <a:grpSpLocks/>
              </p:cNvGrpSpPr>
              <p:nvPr/>
            </p:nvGrpSpPr>
            <p:grpSpPr bwMode="auto">
              <a:xfrm>
                <a:off x="735" y="2971"/>
                <a:ext cx="104" cy="52"/>
                <a:chOff x="2199" y="3091"/>
                <a:chExt cx="432" cy="140"/>
              </a:xfrm>
            </p:grpSpPr>
            <p:sp>
              <p:nvSpPr>
                <p:cNvPr id="119291" name="Freeform 50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92" name="Freeform 50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73" name="Group 509"/>
              <p:cNvGrpSpPr>
                <a:grpSpLocks/>
              </p:cNvGrpSpPr>
              <p:nvPr/>
            </p:nvGrpSpPr>
            <p:grpSpPr bwMode="auto">
              <a:xfrm>
                <a:off x="863" y="2923"/>
                <a:ext cx="104" cy="52"/>
                <a:chOff x="2199" y="3091"/>
                <a:chExt cx="432" cy="140"/>
              </a:xfrm>
            </p:grpSpPr>
            <p:sp>
              <p:nvSpPr>
                <p:cNvPr id="119294" name="Freeform 51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95" name="Freeform 51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76" name="Group 512"/>
              <p:cNvGrpSpPr>
                <a:grpSpLocks/>
              </p:cNvGrpSpPr>
              <p:nvPr/>
            </p:nvGrpSpPr>
            <p:grpSpPr bwMode="auto">
              <a:xfrm>
                <a:off x="807" y="2947"/>
                <a:ext cx="432" cy="140"/>
                <a:chOff x="2199" y="3091"/>
                <a:chExt cx="432" cy="140"/>
              </a:xfrm>
            </p:grpSpPr>
            <p:sp>
              <p:nvSpPr>
                <p:cNvPr id="119297" name="Freeform 51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98" name="Freeform 51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79" name="Group 515"/>
              <p:cNvGrpSpPr>
                <a:grpSpLocks/>
              </p:cNvGrpSpPr>
              <p:nvPr/>
            </p:nvGrpSpPr>
            <p:grpSpPr bwMode="auto">
              <a:xfrm>
                <a:off x="1248" y="3264"/>
                <a:ext cx="1021" cy="296"/>
                <a:chOff x="3353" y="4024"/>
                <a:chExt cx="1021" cy="296"/>
              </a:xfrm>
            </p:grpSpPr>
            <p:grpSp>
              <p:nvGrpSpPr>
                <p:cNvPr id="118982" name="Group 516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18985" name="Group 517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8988" name="Group 5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03" name="Freeform 5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04" name="Freeform 5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991" name="Group 521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06" name="Freeform 5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07" name="Freeform 5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994" name="Group 524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09" name="Freeform 5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10" name="Freeform 5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8997" name="Group 527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9000" name="Group 52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13" name="Freeform 5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14" name="Freeform 5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9003" name="Group 531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16" name="Freeform 5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17" name="Freeform 5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9006" name="Group 534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19" name="Freeform 5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20" name="Freeform 5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119009" name="Group 537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19012" name="Group 538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9015" name="Group 53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24" name="Freeform 5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25" name="Freeform 5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9018" name="Group 542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27" name="Freeform 5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28" name="Freeform 5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9021" name="Group 545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30" name="Freeform 5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31" name="Freeform 5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9024" name="Group 548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9027" name="Group 5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34" name="Freeform 5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35" name="Freeform 5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9030" name="Group 552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37" name="Freeform 5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38" name="Freeform 55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9033" name="Group 555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40" name="Freeform 5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41" name="Freeform 55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  <p:grpSp>
            <p:nvGrpSpPr>
              <p:cNvPr id="119036" name="Group 558"/>
              <p:cNvGrpSpPr>
                <a:grpSpLocks/>
              </p:cNvGrpSpPr>
              <p:nvPr/>
            </p:nvGrpSpPr>
            <p:grpSpPr bwMode="auto">
              <a:xfrm>
                <a:off x="4055" y="2976"/>
                <a:ext cx="1021" cy="296"/>
                <a:chOff x="3353" y="4024"/>
                <a:chExt cx="1021" cy="296"/>
              </a:xfrm>
            </p:grpSpPr>
            <p:grpSp>
              <p:nvGrpSpPr>
                <p:cNvPr id="119039" name="Group 559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19042" name="Group 560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9045" name="Group 56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46" name="Freeform 56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47" name="Freeform 5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9048" name="Group 564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49" name="Freeform 5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50" name="Freeform 56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9051" name="Group 567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52" name="Freeform 56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53" name="Freeform 56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9054" name="Group 570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9057" name="Group 5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56" name="Freeform 57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57" name="Freeform 57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9060" name="Group 574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59" name="Freeform 57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60" name="Freeform 57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9063" name="Group 577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62" name="Freeform 5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63" name="Freeform 57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119066" name="Group 580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19069" name="Group 581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9072" name="Group 5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67" name="Freeform 5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68" name="Freeform 5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9075" name="Group 585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70" name="Freeform 5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71" name="Freeform 5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9078" name="Group 588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73" name="Freeform 5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74" name="Freeform 5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9081" name="Group 591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9084" name="Group 5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77" name="Freeform 5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78" name="Freeform 5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9087" name="Group 595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80" name="Freeform 5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81" name="Freeform 5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9090" name="Group 598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83" name="Freeform 5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84" name="Freeform 6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</p:grpSp>
      </p:grpSp>
      <p:sp>
        <p:nvSpPr>
          <p:cNvPr id="119385" name="Freeform 601"/>
          <p:cNvSpPr>
            <a:spLocks/>
          </p:cNvSpPr>
          <p:nvPr/>
        </p:nvSpPr>
        <p:spPr bwMode="auto">
          <a:xfrm>
            <a:off x="323850" y="2781300"/>
            <a:ext cx="8496300" cy="2338388"/>
          </a:xfrm>
          <a:custGeom>
            <a:avLst/>
            <a:gdLst/>
            <a:ahLst/>
            <a:cxnLst>
              <a:cxn ang="0">
                <a:pos x="0" y="705"/>
              </a:cxn>
              <a:cxn ang="0">
                <a:pos x="112" y="1473"/>
              </a:cxn>
              <a:cxn ang="0">
                <a:pos x="5344" y="768"/>
              </a:cxn>
              <a:cxn ang="0">
                <a:pos x="5248" y="0"/>
              </a:cxn>
            </a:cxnLst>
            <a:rect l="0" t="0" r="r" b="b"/>
            <a:pathLst>
              <a:path w="5344" h="1473">
                <a:moveTo>
                  <a:pt x="0" y="705"/>
                </a:moveTo>
                <a:lnTo>
                  <a:pt x="112" y="1473"/>
                </a:lnTo>
                <a:lnTo>
                  <a:pt x="5344" y="768"/>
                </a:lnTo>
                <a:lnTo>
                  <a:pt x="5248" y="0"/>
                </a:lnTo>
              </a:path>
            </a:pathLst>
          </a:custGeom>
          <a:noFill/>
          <a:ln w="57150" cap="flat" cmpd="sng">
            <a:solidFill>
              <a:srgbClr val="0033CC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386" name="Text Box 602"/>
          <p:cNvSpPr txBox="1">
            <a:spLocks noChangeArrowheads="1"/>
          </p:cNvSpPr>
          <p:nvPr/>
        </p:nvSpPr>
        <p:spPr bwMode="auto">
          <a:xfrm>
            <a:off x="152400" y="152400"/>
            <a:ext cx="8886825" cy="82232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cs typeface="Arial" pitchFamily="34" charset="0"/>
              </a:rPr>
              <a:t>     </a:t>
            </a:r>
            <a:r>
              <a:rPr lang="ru-RU" sz="2400" b="1">
                <a:solidFill>
                  <a:srgbClr val="000000"/>
                </a:solidFill>
                <a:cs typeface="Arial" pitchFamily="34" charset="0"/>
              </a:rPr>
              <a:t>Велосипедист едет со скоростью 20км/ч.</a:t>
            </a:r>
          </a:p>
          <a:p>
            <a:pPr algn="ctr"/>
            <a:r>
              <a:rPr lang="ru-RU" sz="2400" b="1">
                <a:solidFill>
                  <a:srgbClr val="000000"/>
                </a:solidFill>
                <a:cs typeface="Arial" pitchFamily="34" charset="0"/>
              </a:rPr>
              <a:t>  Какое расстояние он проедет за 4 ч? </a:t>
            </a:r>
          </a:p>
        </p:txBody>
      </p:sp>
      <p:grpSp>
        <p:nvGrpSpPr>
          <p:cNvPr id="119093" name="Group 603"/>
          <p:cNvGrpSpPr>
            <a:grpSpLocks/>
          </p:cNvGrpSpPr>
          <p:nvPr/>
        </p:nvGrpSpPr>
        <p:grpSpPr bwMode="auto">
          <a:xfrm>
            <a:off x="323850" y="1989138"/>
            <a:ext cx="2451100" cy="922337"/>
            <a:chOff x="144" y="2395"/>
            <a:chExt cx="1544" cy="581"/>
          </a:xfrm>
        </p:grpSpPr>
        <p:sp>
          <p:nvSpPr>
            <p:cNvPr id="119388" name="Freeform 604"/>
            <p:cNvSpPr>
              <a:spLocks/>
            </p:cNvSpPr>
            <p:nvPr/>
          </p:nvSpPr>
          <p:spPr bwMode="auto">
            <a:xfrm>
              <a:off x="144" y="2760"/>
              <a:ext cx="1544" cy="216"/>
            </a:xfrm>
            <a:custGeom>
              <a:avLst/>
              <a:gdLst/>
              <a:ahLst/>
              <a:cxnLst>
                <a:cxn ang="0">
                  <a:pos x="0" y="216"/>
                </a:cxn>
                <a:cxn ang="0">
                  <a:pos x="1544" y="0"/>
                </a:cxn>
              </a:cxnLst>
              <a:rect l="0" t="0" r="r" b="b"/>
              <a:pathLst>
                <a:path w="1544" h="216">
                  <a:moveTo>
                    <a:pt x="0" y="216"/>
                  </a:moveTo>
                  <a:lnTo>
                    <a:pt x="1544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9389" name="Rectangle 605"/>
            <p:cNvSpPr>
              <a:spLocks noChangeArrowheads="1"/>
            </p:cNvSpPr>
            <p:nvPr/>
          </p:nvSpPr>
          <p:spPr bwMode="auto">
            <a:xfrm rot="-415373">
              <a:off x="335" y="2395"/>
              <a:ext cx="112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pitchFamily="34" charset="0"/>
                </a:rPr>
                <a:t>20 км/ч</a:t>
              </a:r>
            </a:p>
          </p:txBody>
        </p:sp>
      </p:grpSp>
      <p:pic>
        <p:nvPicPr>
          <p:cNvPr id="119390" name="Picture 606" descr="afficher_image5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552124">
            <a:off x="-828675" y="3573463"/>
            <a:ext cx="1471613" cy="1646237"/>
          </a:xfrm>
          <a:prstGeom prst="rect">
            <a:avLst/>
          </a:prstGeom>
          <a:noFill/>
        </p:spPr>
      </p:pic>
      <p:sp>
        <p:nvSpPr>
          <p:cNvPr id="119391" name="Line 607"/>
          <p:cNvSpPr>
            <a:spLocks noChangeShapeType="1"/>
          </p:cNvSpPr>
          <p:nvPr/>
        </p:nvSpPr>
        <p:spPr bwMode="auto">
          <a:xfrm>
            <a:off x="2362200" y="4648200"/>
            <a:ext cx="7620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392" name="Line 608"/>
          <p:cNvSpPr>
            <a:spLocks noChangeShapeType="1"/>
          </p:cNvSpPr>
          <p:nvPr/>
        </p:nvSpPr>
        <p:spPr bwMode="auto">
          <a:xfrm>
            <a:off x="4572000" y="4343400"/>
            <a:ext cx="7620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393" name="Line 609"/>
          <p:cNvSpPr>
            <a:spLocks noChangeShapeType="1"/>
          </p:cNvSpPr>
          <p:nvPr/>
        </p:nvSpPr>
        <p:spPr bwMode="auto">
          <a:xfrm>
            <a:off x="6629400" y="4038600"/>
            <a:ext cx="7620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394" name="Line 610"/>
          <p:cNvSpPr>
            <a:spLocks noChangeShapeType="1"/>
          </p:cNvSpPr>
          <p:nvPr/>
        </p:nvSpPr>
        <p:spPr bwMode="auto">
          <a:xfrm>
            <a:off x="8763000" y="3733800"/>
            <a:ext cx="7620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395" name="Freeform 611"/>
          <p:cNvSpPr>
            <a:spLocks/>
          </p:cNvSpPr>
          <p:nvPr/>
        </p:nvSpPr>
        <p:spPr bwMode="auto">
          <a:xfrm>
            <a:off x="539750" y="4005263"/>
            <a:ext cx="8208963" cy="1476375"/>
          </a:xfrm>
          <a:custGeom>
            <a:avLst/>
            <a:gdLst/>
            <a:ahLst/>
            <a:cxnLst>
              <a:cxn ang="0">
                <a:pos x="0" y="726"/>
              </a:cxn>
              <a:cxn ang="0">
                <a:pos x="1678" y="907"/>
              </a:cxn>
              <a:cxn ang="0">
                <a:pos x="4309" y="590"/>
              </a:cxn>
              <a:cxn ang="0">
                <a:pos x="5171" y="0"/>
              </a:cxn>
            </a:cxnLst>
            <a:rect l="0" t="0" r="r" b="b"/>
            <a:pathLst>
              <a:path w="5171" h="930">
                <a:moveTo>
                  <a:pt x="0" y="726"/>
                </a:moveTo>
                <a:cubicBezTo>
                  <a:pt x="480" y="828"/>
                  <a:pt x="960" y="930"/>
                  <a:pt x="1678" y="907"/>
                </a:cubicBezTo>
                <a:cubicBezTo>
                  <a:pt x="2396" y="884"/>
                  <a:pt x="3727" y="741"/>
                  <a:pt x="4309" y="590"/>
                </a:cubicBezTo>
                <a:cubicBezTo>
                  <a:pt x="4891" y="439"/>
                  <a:pt x="5027" y="98"/>
                  <a:pt x="5171" y="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396" name="Text Box 612"/>
          <p:cNvSpPr txBox="1">
            <a:spLocks noChangeArrowheads="1"/>
          </p:cNvSpPr>
          <p:nvPr/>
        </p:nvSpPr>
        <p:spPr bwMode="auto">
          <a:xfrm rot="-598895">
            <a:off x="4787900" y="5589588"/>
            <a:ext cx="12239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5400" b="1" i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r>
              <a:rPr lang="ru-RU" sz="2800" b="1" i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км</a:t>
            </a:r>
          </a:p>
        </p:txBody>
      </p:sp>
      <p:sp>
        <p:nvSpPr>
          <p:cNvPr id="119397" name="Text Box 613"/>
          <p:cNvSpPr txBox="1">
            <a:spLocks noChangeArrowheads="1"/>
          </p:cNvSpPr>
          <p:nvPr/>
        </p:nvSpPr>
        <p:spPr bwMode="auto">
          <a:xfrm>
            <a:off x="2268538" y="5084763"/>
            <a:ext cx="614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1 ч</a:t>
            </a:r>
          </a:p>
        </p:txBody>
      </p:sp>
      <p:sp>
        <p:nvSpPr>
          <p:cNvPr id="119398" name="Text Box 614"/>
          <p:cNvSpPr txBox="1">
            <a:spLocks noChangeArrowheads="1"/>
          </p:cNvSpPr>
          <p:nvPr/>
        </p:nvSpPr>
        <p:spPr bwMode="auto">
          <a:xfrm>
            <a:off x="4427538" y="4797425"/>
            <a:ext cx="614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2 ч</a:t>
            </a:r>
          </a:p>
        </p:txBody>
      </p:sp>
      <p:sp>
        <p:nvSpPr>
          <p:cNvPr id="119399" name="Text Box 615"/>
          <p:cNvSpPr txBox="1">
            <a:spLocks noChangeArrowheads="1"/>
          </p:cNvSpPr>
          <p:nvPr/>
        </p:nvSpPr>
        <p:spPr bwMode="auto">
          <a:xfrm>
            <a:off x="6443663" y="4508500"/>
            <a:ext cx="614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3 ч</a:t>
            </a:r>
          </a:p>
        </p:txBody>
      </p:sp>
      <p:sp>
        <p:nvSpPr>
          <p:cNvPr id="119400" name="Text Box 616"/>
          <p:cNvSpPr txBox="1">
            <a:spLocks noChangeArrowheads="1"/>
          </p:cNvSpPr>
          <p:nvPr/>
        </p:nvSpPr>
        <p:spPr bwMode="auto">
          <a:xfrm>
            <a:off x="8101013" y="4149725"/>
            <a:ext cx="614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4 ч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21387E-6 L 1.02986 -0.18266 " pathEditMode="relative" rAng="0" ptsTypes="AA">
                                      <p:cBhvr>
                                        <p:cTn id="19" dur="5000" fill="hold"/>
                                        <p:tgtEl>
                                          <p:spTgt spid="1193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500" y="-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119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11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11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385" grpId="0" animBg="1"/>
      <p:bldP spid="119391" grpId="0" animBg="1"/>
      <p:bldP spid="119392" grpId="0" animBg="1"/>
      <p:bldP spid="119393" grpId="0" animBg="1"/>
      <p:bldP spid="119394" grpId="0" animBg="1"/>
      <p:bldP spid="119395" grpId="0" animBg="1"/>
      <p:bldP spid="1193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Freeform 2"/>
          <p:cNvSpPr>
            <a:spLocks/>
          </p:cNvSpPr>
          <p:nvPr/>
        </p:nvSpPr>
        <p:spPr bwMode="auto">
          <a:xfrm rot="371466">
            <a:off x="7548563" y="5103813"/>
            <a:ext cx="414337" cy="417512"/>
          </a:xfrm>
          <a:custGeom>
            <a:avLst/>
            <a:gdLst/>
            <a:ahLst/>
            <a:cxnLst>
              <a:cxn ang="0">
                <a:pos x="0" y="334"/>
              </a:cxn>
              <a:cxn ang="0">
                <a:pos x="197" y="0"/>
              </a:cxn>
              <a:cxn ang="0">
                <a:pos x="265" y="8"/>
              </a:cxn>
              <a:cxn ang="0">
                <a:pos x="91" y="326"/>
              </a:cxn>
              <a:cxn ang="0">
                <a:pos x="0" y="334"/>
              </a:cxn>
            </a:cxnLst>
            <a:rect l="0" t="0" r="r" b="b"/>
            <a:pathLst>
              <a:path w="265" h="334">
                <a:moveTo>
                  <a:pt x="0" y="334"/>
                </a:moveTo>
                <a:lnTo>
                  <a:pt x="197" y="0"/>
                </a:lnTo>
                <a:lnTo>
                  <a:pt x="265" y="8"/>
                </a:lnTo>
                <a:lnTo>
                  <a:pt x="91" y="326"/>
                </a:lnTo>
                <a:lnTo>
                  <a:pt x="0" y="334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12700" cap="flat" cmpd="sng">
            <a:solidFill>
              <a:srgbClr val="99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0835" name="Freeform 3"/>
          <p:cNvSpPr>
            <a:spLocks/>
          </p:cNvSpPr>
          <p:nvPr/>
        </p:nvSpPr>
        <p:spPr bwMode="auto">
          <a:xfrm rot="371466">
            <a:off x="7810500" y="5114925"/>
            <a:ext cx="414338" cy="415925"/>
          </a:xfrm>
          <a:custGeom>
            <a:avLst/>
            <a:gdLst/>
            <a:ahLst/>
            <a:cxnLst>
              <a:cxn ang="0">
                <a:pos x="0" y="334"/>
              </a:cxn>
              <a:cxn ang="0">
                <a:pos x="197" y="0"/>
              </a:cxn>
              <a:cxn ang="0">
                <a:pos x="265" y="8"/>
              </a:cxn>
              <a:cxn ang="0">
                <a:pos x="91" y="326"/>
              </a:cxn>
              <a:cxn ang="0">
                <a:pos x="0" y="334"/>
              </a:cxn>
            </a:cxnLst>
            <a:rect l="0" t="0" r="r" b="b"/>
            <a:pathLst>
              <a:path w="265" h="334">
                <a:moveTo>
                  <a:pt x="0" y="334"/>
                </a:moveTo>
                <a:lnTo>
                  <a:pt x="197" y="0"/>
                </a:lnTo>
                <a:lnTo>
                  <a:pt x="265" y="8"/>
                </a:lnTo>
                <a:lnTo>
                  <a:pt x="91" y="326"/>
                </a:lnTo>
                <a:lnTo>
                  <a:pt x="0" y="334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12700" cap="flat" cmpd="sng">
            <a:solidFill>
              <a:srgbClr val="99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0836" name="Freeform 4"/>
          <p:cNvSpPr>
            <a:spLocks/>
          </p:cNvSpPr>
          <p:nvPr/>
        </p:nvSpPr>
        <p:spPr bwMode="auto">
          <a:xfrm rot="371466">
            <a:off x="8105775" y="5116513"/>
            <a:ext cx="414338" cy="417512"/>
          </a:xfrm>
          <a:custGeom>
            <a:avLst/>
            <a:gdLst/>
            <a:ahLst/>
            <a:cxnLst>
              <a:cxn ang="0">
                <a:pos x="0" y="334"/>
              </a:cxn>
              <a:cxn ang="0">
                <a:pos x="197" y="0"/>
              </a:cxn>
              <a:cxn ang="0">
                <a:pos x="265" y="8"/>
              </a:cxn>
              <a:cxn ang="0">
                <a:pos x="91" y="326"/>
              </a:cxn>
              <a:cxn ang="0">
                <a:pos x="0" y="334"/>
              </a:cxn>
            </a:cxnLst>
            <a:rect l="0" t="0" r="r" b="b"/>
            <a:pathLst>
              <a:path w="265" h="334">
                <a:moveTo>
                  <a:pt x="0" y="334"/>
                </a:moveTo>
                <a:lnTo>
                  <a:pt x="197" y="0"/>
                </a:lnTo>
                <a:lnTo>
                  <a:pt x="265" y="8"/>
                </a:lnTo>
                <a:lnTo>
                  <a:pt x="91" y="326"/>
                </a:lnTo>
                <a:lnTo>
                  <a:pt x="0" y="334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12700" cap="flat" cmpd="sng">
            <a:solidFill>
              <a:srgbClr val="99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0837" name="Freeform 5"/>
          <p:cNvSpPr>
            <a:spLocks/>
          </p:cNvSpPr>
          <p:nvPr/>
        </p:nvSpPr>
        <p:spPr bwMode="auto">
          <a:xfrm rot="371466">
            <a:off x="8415338" y="5132388"/>
            <a:ext cx="412750" cy="415925"/>
          </a:xfrm>
          <a:custGeom>
            <a:avLst/>
            <a:gdLst/>
            <a:ahLst/>
            <a:cxnLst>
              <a:cxn ang="0">
                <a:pos x="0" y="334"/>
              </a:cxn>
              <a:cxn ang="0">
                <a:pos x="197" y="0"/>
              </a:cxn>
              <a:cxn ang="0">
                <a:pos x="265" y="8"/>
              </a:cxn>
              <a:cxn ang="0">
                <a:pos x="91" y="326"/>
              </a:cxn>
              <a:cxn ang="0">
                <a:pos x="0" y="334"/>
              </a:cxn>
            </a:cxnLst>
            <a:rect l="0" t="0" r="r" b="b"/>
            <a:pathLst>
              <a:path w="265" h="334">
                <a:moveTo>
                  <a:pt x="0" y="334"/>
                </a:moveTo>
                <a:lnTo>
                  <a:pt x="197" y="0"/>
                </a:lnTo>
                <a:lnTo>
                  <a:pt x="265" y="8"/>
                </a:lnTo>
                <a:lnTo>
                  <a:pt x="91" y="326"/>
                </a:lnTo>
                <a:lnTo>
                  <a:pt x="0" y="334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12700" cap="flat" cmpd="sng">
            <a:solidFill>
              <a:srgbClr val="99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0838" name="Freeform 6"/>
          <p:cNvSpPr>
            <a:spLocks/>
          </p:cNvSpPr>
          <p:nvPr/>
        </p:nvSpPr>
        <p:spPr bwMode="auto">
          <a:xfrm rot="371466">
            <a:off x="8724900" y="5127625"/>
            <a:ext cx="412750" cy="417513"/>
          </a:xfrm>
          <a:custGeom>
            <a:avLst/>
            <a:gdLst/>
            <a:ahLst/>
            <a:cxnLst>
              <a:cxn ang="0">
                <a:pos x="0" y="334"/>
              </a:cxn>
              <a:cxn ang="0">
                <a:pos x="197" y="0"/>
              </a:cxn>
              <a:cxn ang="0">
                <a:pos x="265" y="8"/>
              </a:cxn>
              <a:cxn ang="0">
                <a:pos x="91" y="326"/>
              </a:cxn>
              <a:cxn ang="0">
                <a:pos x="0" y="334"/>
              </a:cxn>
            </a:cxnLst>
            <a:rect l="0" t="0" r="r" b="b"/>
            <a:pathLst>
              <a:path w="265" h="334">
                <a:moveTo>
                  <a:pt x="0" y="334"/>
                </a:moveTo>
                <a:lnTo>
                  <a:pt x="197" y="0"/>
                </a:lnTo>
                <a:lnTo>
                  <a:pt x="265" y="8"/>
                </a:lnTo>
                <a:lnTo>
                  <a:pt x="91" y="326"/>
                </a:lnTo>
                <a:lnTo>
                  <a:pt x="0" y="334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12700" cap="flat" cmpd="sng">
            <a:solidFill>
              <a:srgbClr val="99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0839" name="Freeform 7"/>
          <p:cNvSpPr>
            <a:spLocks/>
          </p:cNvSpPr>
          <p:nvPr/>
        </p:nvSpPr>
        <p:spPr bwMode="auto">
          <a:xfrm rot="371466">
            <a:off x="1630363" y="4727575"/>
            <a:ext cx="414337" cy="417513"/>
          </a:xfrm>
          <a:custGeom>
            <a:avLst/>
            <a:gdLst/>
            <a:ahLst/>
            <a:cxnLst>
              <a:cxn ang="0">
                <a:pos x="0" y="334"/>
              </a:cxn>
              <a:cxn ang="0">
                <a:pos x="197" y="0"/>
              </a:cxn>
              <a:cxn ang="0">
                <a:pos x="265" y="8"/>
              </a:cxn>
              <a:cxn ang="0">
                <a:pos x="91" y="326"/>
              </a:cxn>
              <a:cxn ang="0">
                <a:pos x="0" y="334"/>
              </a:cxn>
            </a:cxnLst>
            <a:rect l="0" t="0" r="r" b="b"/>
            <a:pathLst>
              <a:path w="265" h="334">
                <a:moveTo>
                  <a:pt x="0" y="334"/>
                </a:moveTo>
                <a:lnTo>
                  <a:pt x="197" y="0"/>
                </a:lnTo>
                <a:lnTo>
                  <a:pt x="265" y="8"/>
                </a:lnTo>
                <a:lnTo>
                  <a:pt x="91" y="326"/>
                </a:lnTo>
                <a:lnTo>
                  <a:pt x="0" y="334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12700" cap="flat" cmpd="sng">
            <a:solidFill>
              <a:srgbClr val="99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0840" name="Freeform 8"/>
          <p:cNvSpPr>
            <a:spLocks/>
          </p:cNvSpPr>
          <p:nvPr/>
        </p:nvSpPr>
        <p:spPr bwMode="auto">
          <a:xfrm rot="371466">
            <a:off x="144463" y="4554538"/>
            <a:ext cx="414337" cy="417512"/>
          </a:xfrm>
          <a:custGeom>
            <a:avLst/>
            <a:gdLst/>
            <a:ahLst/>
            <a:cxnLst>
              <a:cxn ang="0">
                <a:pos x="0" y="334"/>
              </a:cxn>
              <a:cxn ang="0">
                <a:pos x="197" y="0"/>
              </a:cxn>
              <a:cxn ang="0">
                <a:pos x="265" y="8"/>
              </a:cxn>
              <a:cxn ang="0">
                <a:pos x="91" y="326"/>
              </a:cxn>
              <a:cxn ang="0">
                <a:pos x="0" y="334"/>
              </a:cxn>
            </a:cxnLst>
            <a:rect l="0" t="0" r="r" b="b"/>
            <a:pathLst>
              <a:path w="265" h="334">
                <a:moveTo>
                  <a:pt x="0" y="334"/>
                </a:moveTo>
                <a:lnTo>
                  <a:pt x="197" y="0"/>
                </a:lnTo>
                <a:lnTo>
                  <a:pt x="265" y="8"/>
                </a:lnTo>
                <a:lnTo>
                  <a:pt x="91" y="326"/>
                </a:lnTo>
                <a:lnTo>
                  <a:pt x="0" y="33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CC6600"/>
              </a:gs>
              <a:gs pos="100000">
                <a:schemeClr val="bg1"/>
              </a:gs>
            </a:gsLst>
            <a:lin ang="18900000" scaled="1"/>
          </a:gradFill>
          <a:ln w="12700" cap="flat" cmpd="sng">
            <a:solidFill>
              <a:srgbClr val="99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0841" name="Freeform 9"/>
          <p:cNvSpPr>
            <a:spLocks/>
          </p:cNvSpPr>
          <p:nvPr/>
        </p:nvSpPr>
        <p:spPr bwMode="auto">
          <a:xfrm rot="371466">
            <a:off x="427038" y="4584700"/>
            <a:ext cx="414337" cy="417513"/>
          </a:xfrm>
          <a:custGeom>
            <a:avLst/>
            <a:gdLst/>
            <a:ahLst/>
            <a:cxnLst>
              <a:cxn ang="0">
                <a:pos x="0" y="334"/>
              </a:cxn>
              <a:cxn ang="0">
                <a:pos x="197" y="0"/>
              </a:cxn>
              <a:cxn ang="0">
                <a:pos x="265" y="8"/>
              </a:cxn>
              <a:cxn ang="0">
                <a:pos x="91" y="326"/>
              </a:cxn>
              <a:cxn ang="0">
                <a:pos x="0" y="334"/>
              </a:cxn>
            </a:cxnLst>
            <a:rect l="0" t="0" r="r" b="b"/>
            <a:pathLst>
              <a:path w="265" h="334">
                <a:moveTo>
                  <a:pt x="0" y="334"/>
                </a:moveTo>
                <a:lnTo>
                  <a:pt x="197" y="0"/>
                </a:lnTo>
                <a:lnTo>
                  <a:pt x="265" y="8"/>
                </a:lnTo>
                <a:lnTo>
                  <a:pt x="91" y="326"/>
                </a:lnTo>
                <a:lnTo>
                  <a:pt x="0" y="33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CC6600"/>
              </a:gs>
              <a:gs pos="100000">
                <a:schemeClr val="bg1"/>
              </a:gs>
            </a:gsLst>
            <a:lin ang="18900000" scaled="1"/>
          </a:gradFill>
          <a:ln w="12700" cap="flat" cmpd="sng">
            <a:solidFill>
              <a:srgbClr val="99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0842" name="Freeform 10"/>
          <p:cNvSpPr>
            <a:spLocks/>
          </p:cNvSpPr>
          <p:nvPr/>
        </p:nvSpPr>
        <p:spPr bwMode="auto">
          <a:xfrm rot="371466">
            <a:off x="779463" y="4622800"/>
            <a:ext cx="414337" cy="417513"/>
          </a:xfrm>
          <a:custGeom>
            <a:avLst/>
            <a:gdLst/>
            <a:ahLst/>
            <a:cxnLst>
              <a:cxn ang="0">
                <a:pos x="0" y="334"/>
              </a:cxn>
              <a:cxn ang="0">
                <a:pos x="197" y="0"/>
              </a:cxn>
              <a:cxn ang="0">
                <a:pos x="265" y="8"/>
              </a:cxn>
              <a:cxn ang="0">
                <a:pos x="91" y="326"/>
              </a:cxn>
              <a:cxn ang="0">
                <a:pos x="0" y="334"/>
              </a:cxn>
            </a:cxnLst>
            <a:rect l="0" t="0" r="r" b="b"/>
            <a:pathLst>
              <a:path w="265" h="334">
                <a:moveTo>
                  <a:pt x="0" y="334"/>
                </a:moveTo>
                <a:lnTo>
                  <a:pt x="197" y="0"/>
                </a:lnTo>
                <a:lnTo>
                  <a:pt x="265" y="8"/>
                </a:lnTo>
                <a:lnTo>
                  <a:pt x="91" y="326"/>
                </a:lnTo>
                <a:lnTo>
                  <a:pt x="0" y="33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CC6600"/>
              </a:gs>
              <a:gs pos="100000">
                <a:schemeClr val="bg1"/>
              </a:gs>
            </a:gsLst>
            <a:lin ang="18900000" scaled="1"/>
          </a:gradFill>
          <a:ln w="12700" cap="flat" cmpd="sng">
            <a:solidFill>
              <a:srgbClr val="99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 rot="371466">
            <a:off x="1120775" y="4767263"/>
            <a:ext cx="6570663" cy="644525"/>
            <a:chOff x="-23" y="2840"/>
            <a:chExt cx="4211" cy="516"/>
          </a:xfrm>
        </p:grpSpPr>
        <p:sp>
          <p:nvSpPr>
            <p:cNvPr id="120844" name="Freeform 12"/>
            <p:cNvSpPr>
              <a:spLocks/>
            </p:cNvSpPr>
            <p:nvPr/>
          </p:nvSpPr>
          <p:spPr bwMode="auto">
            <a:xfrm>
              <a:off x="149" y="3039"/>
              <a:ext cx="282" cy="300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45" name="Freeform 13"/>
            <p:cNvSpPr>
              <a:spLocks/>
            </p:cNvSpPr>
            <p:nvPr/>
          </p:nvSpPr>
          <p:spPr bwMode="auto">
            <a:xfrm>
              <a:off x="521" y="3022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46" name="Freeform 14"/>
            <p:cNvSpPr>
              <a:spLocks/>
            </p:cNvSpPr>
            <p:nvPr/>
          </p:nvSpPr>
          <p:spPr bwMode="auto">
            <a:xfrm>
              <a:off x="748" y="3022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47" name="Freeform 15"/>
            <p:cNvSpPr>
              <a:spLocks/>
            </p:cNvSpPr>
            <p:nvPr/>
          </p:nvSpPr>
          <p:spPr bwMode="auto">
            <a:xfrm>
              <a:off x="975" y="3005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48" name="Freeform 16"/>
            <p:cNvSpPr>
              <a:spLocks/>
            </p:cNvSpPr>
            <p:nvPr/>
          </p:nvSpPr>
          <p:spPr bwMode="auto">
            <a:xfrm>
              <a:off x="1202" y="2960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49" name="Freeform 17"/>
            <p:cNvSpPr>
              <a:spLocks/>
            </p:cNvSpPr>
            <p:nvPr/>
          </p:nvSpPr>
          <p:spPr bwMode="auto">
            <a:xfrm>
              <a:off x="1383" y="2960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50" name="Freeform 18"/>
            <p:cNvSpPr>
              <a:spLocks/>
            </p:cNvSpPr>
            <p:nvPr/>
          </p:nvSpPr>
          <p:spPr bwMode="auto">
            <a:xfrm>
              <a:off x="1610" y="2931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51" name="Freeform 19"/>
            <p:cNvSpPr>
              <a:spLocks/>
            </p:cNvSpPr>
            <p:nvPr/>
          </p:nvSpPr>
          <p:spPr bwMode="auto">
            <a:xfrm>
              <a:off x="1791" y="2931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52" name="Freeform 20"/>
            <p:cNvSpPr>
              <a:spLocks/>
            </p:cNvSpPr>
            <p:nvPr/>
          </p:nvSpPr>
          <p:spPr bwMode="auto">
            <a:xfrm>
              <a:off x="2018" y="2915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53" name="Freeform 21"/>
            <p:cNvSpPr>
              <a:spLocks/>
            </p:cNvSpPr>
            <p:nvPr/>
          </p:nvSpPr>
          <p:spPr bwMode="auto">
            <a:xfrm>
              <a:off x="2200" y="2915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54" name="Freeform 22"/>
            <p:cNvSpPr>
              <a:spLocks/>
            </p:cNvSpPr>
            <p:nvPr/>
          </p:nvSpPr>
          <p:spPr bwMode="auto">
            <a:xfrm>
              <a:off x="2472" y="2886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55" name="Freeform 23"/>
            <p:cNvSpPr>
              <a:spLocks/>
            </p:cNvSpPr>
            <p:nvPr/>
          </p:nvSpPr>
          <p:spPr bwMode="auto">
            <a:xfrm>
              <a:off x="2653" y="2886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56" name="Freeform 24"/>
            <p:cNvSpPr>
              <a:spLocks/>
            </p:cNvSpPr>
            <p:nvPr/>
          </p:nvSpPr>
          <p:spPr bwMode="auto">
            <a:xfrm>
              <a:off x="2835" y="2869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57" name="Freeform 25"/>
            <p:cNvSpPr>
              <a:spLocks/>
            </p:cNvSpPr>
            <p:nvPr/>
          </p:nvSpPr>
          <p:spPr bwMode="auto">
            <a:xfrm>
              <a:off x="3016" y="2886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58" name="Freeform 26"/>
            <p:cNvSpPr>
              <a:spLocks/>
            </p:cNvSpPr>
            <p:nvPr/>
          </p:nvSpPr>
          <p:spPr bwMode="auto">
            <a:xfrm>
              <a:off x="3198" y="2869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59" name="Freeform 27"/>
            <p:cNvSpPr>
              <a:spLocks/>
            </p:cNvSpPr>
            <p:nvPr/>
          </p:nvSpPr>
          <p:spPr bwMode="auto">
            <a:xfrm>
              <a:off x="3379" y="2840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60" name="Freeform 28"/>
            <p:cNvSpPr>
              <a:spLocks/>
            </p:cNvSpPr>
            <p:nvPr/>
          </p:nvSpPr>
          <p:spPr bwMode="auto">
            <a:xfrm>
              <a:off x="3560" y="2840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61" name="Freeform 29"/>
            <p:cNvSpPr>
              <a:spLocks/>
            </p:cNvSpPr>
            <p:nvPr/>
          </p:nvSpPr>
          <p:spPr bwMode="auto">
            <a:xfrm>
              <a:off x="3742" y="2840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62" name="Freeform 30"/>
            <p:cNvSpPr>
              <a:spLocks/>
            </p:cNvSpPr>
            <p:nvPr/>
          </p:nvSpPr>
          <p:spPr bwMode="auto">
            <a:xfrm>
              <a:off x="3923" y="2840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63" name="Freeform 31"/>
            <p:cNvSpPr>
              <a:spLocks/>
            </p:cNvSpPr>
            <p:nvPr/>
          </p:nvSpPr>
          <p:spPr bwMode="auto">
            <a:xfrm>
              <a:off x="-23" y="3022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120864" name="Line 32"/>
          <p:cNvSpPr>
            <a:spLocks noChangeShapeType="1"/>
          </p:cNvSpPr>
          <p:nvPr/>
        </p:nvSpPr>
        <p:spPr bwMode="auto">
          <a:xfrm rot="371466" flipH="1">
            <a:off x="0" y="4840288"/>
            <a:ext cx="9129713" cy="3968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0865" name="Line 33"/>
          <p:cNvSpPr>
            <a:spLocks noChangeShapeType="1"/>
          </p:cNvSpPr>
          <p:nvPr/>
        </p:nvSpPr>
        <p:spPr bwMode="auto">
          <a:xfrm rot="371466" flipH="1">
            <a:off x="57150" y="4956175"/>
            <a:ext cx="9059863" cy="3968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0866" name="Text Box 34"/>
          <p:cNvSpPr txBox="1">
            <a:spLocks noChangeArrowheads="1"/>
          </p:cNvSpPr>
          <p:nvPr/>
        </p:nvSpPr>
        <p:spPr bwMode="auto">
          <a:xfrm>
            <a:off x="468313" y="111125"/>
            <a:ext cx="8424862" cy="11874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cs typeface="Arial" pitchFamily="34" charset="0"/>
              </a:rPr>
              <a:t>     </a:t>
            </a:r>
            <a:r>
              <a:rPr lang="ru-RU" sz="2400">
                <a:solidFill>
                  <a:srgbClr val="000000"/>
                </a:solidFill>
                <a:cs typeface="Arial" pitchFamily="34" charset="0"/>
              </a:rPr>
              <a:t>Расстояние между станциями 550 км. За сколько времени поезд пройдёт это расстояние, если его скорость 110 км/ч? </a:t>
            </a:r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125413" y="2695575"/>
            <a:ext cx="2238375" cy="841375"/>
            <a:chOff x="79" y="1698"/>
            <a:chExt cx="1410" cy="530"/>
          </a:xfrm>
        </p:grpSpPr>
        <p:sp>
          <p:nvSpPr>
            <p:cNvPr id="120868" name="Rectangle 36"/>
            <p:cNvSpPr>
              <a:spLocks noChangeArrowheads="1"/>
            </p:cNvSpPr>
            <p:nvPr/>
          </p:nvSpPr>
          <p:spPr bwMode="auto">
            <a:xfrm rot="211689">
              <a:off x="79" y="1698"/>
              <a:ext cx="1410" cy="519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000" b="1" i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pitchFamily="34" charset="0"/>
                </a:rPr>
                <a:t>110 км/ч</a:t>
              </a:r>
              <a:r>
                <a:rPr lang="ru-RU" sz="4800" b="1">
                  <a:latin typeface="Times New Roman" pitchFamily="18" charset="0"/>
                  <a:cs typeface="Arial" pitchFamily="34" charset="0"/>
                </a:rPr>
                <a:t> </a:t>
              </a:r>
            </a:p>
          </p:txBody>
        </p:sp>
        <p:sp>
          <p:nvSpPr>
            <p:cNvPr id="120869" name="Line 37"/>
            <p:cNvSpPr>
              <a:spLocks noChangeShapeType="1"/>
            </p:cNvSpPr>
            <p:nvPr/>
          </p:nvSpPr>
          <p:spPr bwMode="auto">
            <a:xfrm>
              <a:off x="232" y="2156"/>
              <a:ext cx="972" cy="7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0870" name="AutoShape 3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6700" y="6108700"/>
            <a:ext cx="1930400" cy="533400"/>
          </a:xfrm>
          <a:prstGeom prst="actionButtonBlank">
            <a:avLst/>
          </a:prstGeom>
          <a:solidFill>
            <a:schemeClr val="accent1"/>
          </a:soli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cs typeface="Arial" pitchFamily="34" charset="0"/>
              </a:rPr>
              <a:t>Показать (1)</a:t>
            </a:r>
          </a:p>
        </p:txBody>
      </p:sp>
      <p:sp>
        <p:nvSpPr>
          <p:cNvPr id="120871" name="AutoShape 3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908800" y="6121400"/>
            <a:ext cx="533400" cy="5334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0872" name="Rectangle 40"/>
          <p:cNvSpPr>
            <a:spLocks noChangeArrowheads="1"/>
          </p:cNvSpPr>
          <p:nvPr/>
        </p:nvSpPr>
        <p:spPr bwMode="auto">
          <a:xfrm rot="276304">
            <a:off x="3059113" y="5805488"/>
            <a:ext cx="2590800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   </a:t>
            </a:r>
            <a:r>
              <a:rPr lang="ru-RU" sz="4400" b="1" i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550 км</a:t>
            </a:r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 rot="214580">
            <a:off x="-1981200" y="4038600"/>
            <a:ext cx="2590800" cy="762000"/>
            <a:chOff x="3339" y="1152"/>
            <a:chExt cx="2277" cy="672"/>
          </a:xfrm>
        </p:grpSpPr>
        <p:grpSp>
          <p:nvGrpSpPr>
            <p:cNvPr id="5" name="Group 42"/>
            <p:cNvGrpSpPr>
              <a:grpSpLocks/>
            </p:cNvGrpSpPr>
            <p:nvPr/>
          </p:nvGrpSpPr>
          <p:grpSpPr bwMode="auto">
            <a:xfrm>
              <a:off x="4365" y="1528"/>
              <a:ext cx="103" cy="146"/>
              <a:chOff x="0" y="2496"/>
              <a:chExt cx="304" cy="285"/>
            </a:xfrm>
          </p:grpSpPr>
          <p:sp>
            <p:nvSpPr>
              <p:cNvPr id="120875" name="Line 43"/>
              <p:cNvSpPr>
                <a:spLocks noChangeShapeType="1"/>
              </p:cNvSpPr>
              <p:nvPr/>
            </p:nvSpPr>
            <p:spPr bwMode="auto">
              <a:xfrm>
                <a:off x="148" y="2496"/>
                <a:ext cx="3" cy="28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876" name="Freeform 44"/>
              <p:cNvSpPr>
                <a:spLocks noEditPoints="1"/>
              </p:cNvSpPr>
              <p:nvPr/>
            </p:nvSpPr>
            <p:spPr bwMode="auto">
              <a:xfrm>
                <a:off x="0" y="2592"/>
                <a:ext cx="304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" y="0"/>
                  </a:cxn>
                  <a:cxn ang="0">
                    <a:pos x="18" y="18"/>
                  </a:cxn>
                  <a:cxn ang="0">
                    <a:pos x="0" y="18"/>
                  </a:cxn>
                  <a:cxn ang="0">
                    <a:pos x="0" y="0"/>
                  </a:cxn>
                  <a:cxn ang="0">
                    <a:pos x="36" y="0"/>
                  </a:cxn>
                  <a:cxn ang="0">
                    <a:pos x="54" y="0"/>
                  </a:cxn>
                  <a:cxn ang="0">
                    <a:pos x="54" y="18"/>
                  </a:cxn>
                  <a:cxn ang="0">
                    <a:pos x="36" y="18"/>
                  </a:cxn>
                  <a:cxn ang="0">
                    <a:pos x="36" y="0"/>
                  </a:cxn>
                  <a:cxn ang="0">
                    <a:pos x="72" y="0"/>
                  </a:cxn>
                  <a:cxn ang="0">
                    <a:pos x="90" y="0"/>
                  </a:cxn>
                  <a:cxn ang="0">
                    <a:pos x="90" y="18"/>
                  </a:cxn>
                  <a:cxn ang="0">
                    <a:pos x="72" y="18"/>
                  </a:cxn>
                  <a:cxn ang="0">
                    <a:pos x="72" y="0"/>
                  </a:cxn>
                  <a:cxn ang="0">
                    <a:pos x="108" y="0"/>
                  </a:cxn>
                  <a:cxn ang="0">
                    <a:pos x="126" y="0"/>
                  </a:cxn>
                  <a:cxn ang="0">
                    <a:pos x="126" y="18"/>
                  </a:cxn>
                  <a:cxn ang="0">
                    <a:pos x="108" y="18"/>
                  </a:cxn>
                  <a:cxn ang="0">
                    <a:pos x="108" y="0"/>
                  </a:cxn>
                  <a:cxn ang="0">
                    <a:pos x="144" y="0"/>
                  </a:cxn>
                  <a:cxn ang="0">
                    <a:pos x="162" y="0"/>
                  </a:cxn>
                  <a:cxn ang="0">
                    <a:pos x="162" y="18"/>
                  </a:cxn>
                  <a:cxn ang="0">
                    <a:pos x="144" y="18"/>
                  </a:cxn>
                  <a:cxn ang="0">
                    <a:pos x="144" y="0"/>
                  </a:cxn>
                  <a:cxn ang="0">
                    <a:pos x="180" y="0"/>
                  </a:cxn>
                  <a:cxn ang="0">
                    <a:pos x="190" y="0"/>
                  </a:cxn>
                  <a:cxn ang="0">
                    <a:pos x="190" y="18"/>
                  </a:cxn>
                  <a:cxn ang="0">
                    <a:pos x="180" y="18"/>
                  </a:cxn>
                  <a:cxn ang="0">
                    <a:pos x="180" y="0"/>
                  </a:cxn>
                </a:cxnLst>
                <a:rect l="0" t="0" r="r" b="b"/>
                <a:pathLst>
                  <a:path w="190" h="18">
                    <a:moveTo>
                      <a:pt x="0" y="0"/>
                    </a:moveTo>
                    <a:lnTo>
                      <a:pt x="18" y="0"/>
                    </a:lnTo>
                    <a:lnTo>
                      <a:pt x="18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4" y="0"/>
                    </a:lnTo>
                    <a:lnTo>
                      <a:pt x="54" y="18"/>
                    </a:lnTo>
                    <a:lnTo>
                      <a:pt x="36" y="18"/>
                    </a:lnTo>
                    <a:lnTo>
                      <a:pt x="36" y="0"/>
                    </a:lnTo>
                    <a:close/>
                    <a:moveTo>
                      <a:pt x="72" y="0"/>
                    </a:moveTo>
                    <a:lnTo>
                      <a:pt x="90" y="0"/>
                    </a:lnTo>
                    <a:lnTo>
                      <a:pt x="90" y="18"/>
                    </a:lnTo>
                    <a:lnTo>
                      <a:pt x="72" y="18"/>
                    </a:lnTo>
                    <a:lnTo>
                      <a:pt x="72" y="0"/>
                    </a:lnTo>
                    <a:close/>
                    <a:moveTo>
                      <a:pt x="108" y="0"/>
                    </a:moveTo>
                    <a:lnTo>
                      <a:pt x="126" y="0"/>
                    </a:lnTo>
                    <a:lnTo>
                      <a:pt x="126" y="18"/>
                    </a:lnTo>
                    <a:lnTo>
                      <a:pt x="108" y="18"/>
                    </a:lnTo>
                    <a:lnTo>
                      <a:pt x="108" y="0"/>
                    </a:lnTo>
                    <a:close/>
                    <a:moveTo>
                      <a:pt x="144" y="0"/>
                    </a:moveTo>
                    <a:lnTo>
                      <a:pt x="162" y="0"/>
                    </a:lnTo>
                    <a:lnTo>
                      <a:pt x="162" y="18"/>
                    </a:lnTo>
                    <a:lnTo>
                      <a:pt x="144" y="18"/>
                    </a:lnTo>
                    <a:lnTo>
                      <a:pt x="144" y="0"/>
                    </a:lnTo>
                    <a:close/>
                    <a:moveTo>
                      <a:pt x="180" y="0"/>
                    </a:moveTo>
                    <a:lnTo>
                      <a:pt x="190" y="0"/>
                    </a:lnTo>
                    <a:lnTo>
                      <a:pt x="190" y="18"/>
                    </a:lnTo>
                    <a:lnTo>
                      <a:pt x="180" y="1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45"/>
            <p:cNvGrpSpPr>
              <a:grpSpLocks/>
            </p:cNvGrpSpPr>
            <p:nvPr/>
          </p:nvGrpSpPr>
          <p:grpSpPr bwMode="auto">
            <a:xfrm>
              <a:off x="3339" y="1528"/>
              <a:ext cx="151" cy="146"/>
              <a:chOff x="0" y="2496"/>
              <a:chExt cx="304" cy="285"/>
            </a:xfrm>
          </p:grpSpPr>
          <p:sp>
            <p:nvSpPr>
              <p:cNvPr id="120878" name="Line 46"/>
              <p:cNvSpPr>
                <a:spLocks noChangeShapeType="1"/>
              </p:cNvSpPr>
              <p:nvPr/>
            </p:nvSpPr>
            <p:spPr bwMode="auto">
              <a:xfrm>
                <a:off x="148" y="2496"/>
                <a:ext cx="3" cy="28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879" name="Freeform 47"/>
              <p:cNvSpPr>
                <a:spLocks noEditPoints="1"/>
              </p:cNvSpPr>
              <p:nvPr/>
            </p:nvSpPr>
            <p:spPr bwMode="auto">
              <a:xfrm>
                <a:off x="0" y="2592"/>
                <a:ext cx="304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" y="0"/>
                  </a:cxn>
                  <a:cxn ang="0">
                    <a:pos x="18" y="18"/>
                  </a:cxn>
                  <a:cxn ang="0">
                    <a:pos x="0" y="18"/>
                  </a:cxn>
                  <a:cxn ang="0">
                    <a:pos x="0" y="0"/>
                  </a:cxn>
                  <a:cxn ang="0">
                    <a:pos x="36" y="0"/>
                  </a:cxn>
                  <a:cxn ang="0">
                    <a:pos x="54" y="0"/>
                  </a:cxn>
                  <a:cxn ang="0">
                    <a:pos x="54" y="18"/>
                  </a:cxn>
                  <a:cxn ang="0">
                    <a:pos x="36" y="18"/>
                  </a:cxn>
                  <a:cxn ang="0">
                    <a:pos x="36" y="0"/>
                  </a:cxn>
                  <a:cxn ang="0">
                    <a:pos x="72" y="0"/>
                  </a:cxn>
                  <a:cxn ang="0">
                    <a:pos x="90" y="0"/>
                  </a:cxn>
                  <a:cxn ang="0">
                    <a:pos x="90" y="18"/>
                  </a:cxn>
                  <a:cxn ang="0">
                    <a:pos x="72" y="18"/>
                  </a:cxn>
                  <a:cxn ang="0">
                    <a:pos x="72" y="0"/>
                  </a:cxn>
                  <a:cxn ang="0">
                    <a:pos x="108" y="0"/>
                  </a:cxn>
                  <a:cxn ang="0">
                    <a:pos x="126" y="0"/>
                  </a:cxn>
                  <a:cxn ang="0">
                    <a:pos x="126" y="18"/>
                  </a:cxn>
                  <a:cxn ang="0">
                    <a:pos x="108" y="18"/>
                  </a:cxn>
                  <a:cxn ang="0">
                    <a:pos x="108" y="0"/>
                  </a:cxn>
                  <a:cxn ang="0">
                    <a:pos x="144" y="0"/>
                  </a:cxn>
                  <a:cxn ang="0">
                    <a:pos x="162" y="0"/>
                  </a:cxn>
                  <a:cxn ang="0">
                    <a:pos x="162" y="18"/>
                  </a:cxn>
                  <a:cxn ang="0">
                    <a:pos x="144" y="18"/>
                  </a:cxn>
                  <a:cxn ang="0">
                    <a:pos x="144" y="0"/>
                  </a:cxn>
                  <a:cxn ang="0">
                    <a:pos x="180" y="0"/>
                  </a:cxn>
                  <a:cxn ang="0">
                    <a:pos x="190" y="0"/>
                  </a:cxn>
                  <a:cxn ang="0">
                    <a:pos x="190" y="18"/>
                  </a:cxn>
                  <a:cxn ang="0">
                    <a:pos x="180" y="18"/>
                  </a:cxn>
                  <a:cxn ang="0">
                    <a:pos x="180" y="0"/>
                  </a:cxn>
                </a:cxnLst>
                <a:rect l="0" t="0" r="r" b="b"/>
                <a:pathLst>
                  <a:path w="190" h="18">
                    <a:moveTo>
                      <a:pt x="0" y="0"/>
                    </a:moveTo>
                    <a:lnTo>
                      <a:pt x="18" y="0"/>
                    </a:lnTo>
                    <a:lnTo>
                      <a:pt x="18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4" y="0"/>
                    </a:lnTo>
                    <a:lnTo>
                      <a:pt x="54" y="18"/>
                    </a:lnTo>
                    <a:lnTo>
                      <a:pt x="36" y="18"/>
                    </a:lnTo>
                    <a:lnTo>
                      <a:pt x="36" y="0"/>
                    </a:lnTo>
                    <a:close/>
                    <a:moveTo>
                      <a:pt x="72" y="0"/>
                    </a:moveTo>
                    <a:lnTo>
                      <a:pt x="90" y="0"/>
                    </a:lnTo>
                    <a:lnTo>
                      <a:pt x="90" y="18"/>
                    </a:lnTo>
                    <a:lnTo>
                      <a:pt x="72" y="18"/>
                    </a:lnTo>
                    <a:lnTo>
                      <a:pt x="72" y="0"/>
                    </a:lnTo>
                    <a:close/>
                    <a:moveTo>
                      <a:pt x="108" y="0"/>
                    </a:moveTo>
                    <a:lnTo>
                      <a:pt x="126" y="0"/>
                    </a:lnTo>
                    <a:lnTo>
                      <a:pt x="126" y="18"/>
                    </a:lnTo>
                    <a:lnTo>
                      <a:pt x="108" y="18"/>
                    </a:lnTo>
                    <a:lnTo>
                      <a:pt x="108" y="0"/>
                    </a:lnTo>
                    <a:close/>
                    <a:moveTo>
                      <a:pt x="144" y="0"/>
                    </a:moveTo>
                    <a:lnTo>
                      <a:pt x="162" y="0"/>
                    </a:lnTo>
                    <a:lnTo>
                      <a:pt x="162" y="18"/>
                    </a:lnTo>
                    <a:lnTo>
                      <a:pt x="144" y="18"/>
                    </a:lnTo>
                    <a:lnTo>
                      <a:pt x="144" y="0"/>
                    </a:lnTo>
                    <a:close/>
                    <a:moveTo>
                      <a:pt x="180" y="0"/>
                    </a:moveTo>
                    <a:lnTo>
                      <a:pt x="190" y="0"/>
                    </a:lnTo>
                    <a:lnTo>
                      <a:pt x="190" y="18"/>
                    </a:lnTo>
                    <a:lnTo>
                      <a:pt x="180" y="1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48"/>
            <p:cNvGrpSpPr>
              <a:grpSpLocks/>
            </p:cNvGrpSpPr>
            <p:nvPr/>
          </p:nvGrpSpPr>
          <p:grpSpPr bwMode="auto">
            <a:xfrm>
              <a:off x="3363" y="1231"/>
              <a:ext cx="1013" cy="593"/>
              <a:chOff x="0" y="1920"/>
              <a:chExt cx="2038" cy="1152"/>
            </a:xfrm>
          </p:grpSpPr>
          <p:grpSp>
            <p:nvGrpSpPr>
              <p:cNvPr id="8" name="Group 49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9" name="Group 50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grpSp>
                <p:nvGrpSpPr>
                  <p:cNvPr id="10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120884" name="Oval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0885" name="Oval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20887" name="Oval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0888" name="Oval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" name="Group 57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120890" name="Freeform 58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0891" name="Freeform 59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3" name="Group 60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14" name="Group 61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grpSp>
                <p:nvGrpSpPr>
                  <p:cNvPr id="15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20895" name="Oval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0896" name="Oval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20898" name="Oval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0899" name="Oval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7" name="Group 68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120901" name="Freeform 6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0902" name="Freeform 7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8" name="Group 71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19" name="Group 72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sp>
                <p:nvSpPr>
                  <p:cNvPr id="120905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0906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" name="Group 75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120908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0909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1" name="Group 78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120911" name="Freeform 79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912" name="Freeform 80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" name="Group 81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120914" name="Oval 82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915" name="Oval 83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3" name="Group 84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120917" name="Oval 85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918" name="Oval 86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" name="Group 87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120920" name="Oval 88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921" name="Oval 89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5" name="Group 90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120923" name="Oval 91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924" name="Oval 92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6" name="Group 93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120926" name="Freeform 94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927" name="Freeform 95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" name="Group 96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28" name="Group 97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sp>
                <p:nvSpPr>
                  <p:cNvPr id="120930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0931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9" name="Group 100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120933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0934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0" name="Group 103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120936" name="Freeform 104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937" name="Freeform 105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1" name="Group 106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120939" name="Oval 107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940" name="Oval 108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0832" name="Group 109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120942" name="Oval 110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943" name="Oval 111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0833" name="Group 112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120945" name="Oval 113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946" name="Oval 114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0843" name="Group 115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120948" name="Oval 116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949" name="Oval 117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0867" name="Group 118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120951" name="Freeform 119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952" name="Freeform 120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0953" name="Freeform 121"/>
              <p:cNvSpPr>
                <a:spLocks/>
              </p:cNvSpPr>
              <p:nvPr/>
            </p:nvSpPr>
            <p:spPr bwMode="auto">
              <a:xfrm>
                <a:off x="148" y="2496"/>
                <a:ext cx="4" cy="2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32"/>
                  </a:cxn>
                </a:cxnLst>
                <a:rect l="0" t="0" r="r" b="b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20873" name="Group 122"/>
              <p:cNvGrpSpPr>
                <a:grpSpLocks/>
              </p:cNvGrpSpPr>
              <p:nvPr/>
            </p:nvGrpSpPr>
            <p:grpSpPr bwMode="auto">
              <a:xfrm>
                <a:off x="0" y="2496"/>
                <a:ext cx="304" cy="285"/>
                <a:chOff x="0" y="2496"/>
                <a:chExt cx="304" cy="285"/>
              </a:xfrm>
            </p:grpSpPr>
            <p:sp>
              <p:nvSpPr>
                <p:cNvPr id="120955" name="Line 123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956" name="Freeform 124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0957" name="Freeform 125"/>
              <p:cNvSpPr>
                <a:spLocks/>
              </p:cNvSpPr>
              <p:nvPr/>
            </p:nvSpPr>
            <p:spPr bwMode="auto">
              <a:xfrm>
                <a:off x="256" y="2040"/>
                <a:ext cx="1782" cy="792"/>
              </a:xfrm>
              <a:custGeom>
                <a:avLst/>
                <a:gdLst/>
                <a:ahLst/>
                <a:cxnLst>
                  <a:cxn ang="0">
                    <a:pos x="0" y="127"/>
                  </a:cxn>
                  <a:cxn ang="0">
                    <a:pos x="105" y="0"/>
                  </a:cxn>
                  <a:cxn ang="0">
                    <a:pos x="1585" y="0"/>
                  </a:cxn>
                  <a:cxn ang="0">
                    <a:pos x="1782" y="88"/>
                  </a:cxn>
                  <a:cxn ang="0">
                    <a:pos x="1782" y="660"/>
                  </a:cxn>
                  <a:cxn ang="0">
                    <a:pos x="1683" y="792"/>
                  </a:cxn>
                  <a:cxn ang="0">
                    <a:pos x="105" y="792"/>
                  </a:cxn>
                  <a:cxn ang="0">
                    <a:pos x="6" y="704"/>
                  </a:cxn>
                  <a:cxn ang="0">
                    <a:pos x="8" y="116"/>
                  </a:cxn>
                </a:cxnLst>
                <a:rect l="0" t="0" r="r" b="b"/>
                <a:pathLst>
                  <a:path w="1782" h="792">
                    <a:moveTo>
                      <a:pt x="0" y="127"/>
                    </a:moveTo>
                    <a:lnTo>
                      <a:pt x="105" y="0"/>
                    </a:lnTo>
                    <a:lnTo>
                      <a:pt x="1585" y="0"/>
                    </a:lnTo>
                    <a:lnTo>
                      <a:pt x="1782" y="88"/>
                    </a:lnTo>
                    <a:lnTo>
                      <a:pt x="1782" y="660"/>
                    </a:lnTo>
                    <a:lnTo>
                      <a:pt x="1683" y="792"/>
                    </a:lnTo>
                    <a:lnTo>
                      <a:pt x="105" y="792"/>
                    </a:lnTo>
                    <a:lnTo>
                      <a:pt x="6" y="704"/>
                    </a:lnTo>
                    <a:lnTo>
                      <a:pt x="8" y="116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20874" name="Group 126"/>
              <p:cNvGrpSpPr>
                <a:grpSpLocks/>
              </p:cNvGrpSpPr>
              <p:nvPr/>
            </p:nvGrpSpPr>
            <p:grpSpPr bwMode="auto">
              <a:xfrm>
                <a:off x="352" y="2280"/>
                <a:ext cx="1632" cy="235"/>
                <a:chOff x="1088" y="2880"/>
                <a:chExt cx="444" cy="64"/>
              </a:xfrm>
            </p:grpSpPr>
            <p:sp>
              <p:nvSpPr>
                <p:cNvPr id="120959" name="Rectangle 127"/>
                <p:cNvSpPr>
                  <a:spLocks noChangeArrowheads="1"/>
                </p:cNvSpPr>
                <p:nvPr/>
              </p:nvSpPr>
              <p:spPr bwMode="auto">
                <a:xfrm>
                  <a:off x="108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960" name="Rectangle 128"/>
                <p:cNvSpPr>
                  <a:spLocks noChangeArrowheads="1"/>
                </p:cNvSpPr>
                <p:nvPr/>
              </p:nvSpPr>
              <p:spPr bwMode="auto">
                <a:xfrm>
                  <a:off x="114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961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962" name="Rectangle 130"/>
                <p:cNvSpPr>
                  <a:spLocks noChangeArrowheads="1"/>
                </p:cNvSpPr>
                <p:nvPr/>
              </p:nvSpPr>
              <p:spPr bwMode="auto">
                <a:xfrm>
                  <a:off x="125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963" name="Rectangle 131"/>
                <p:cNvSpPr>
                  <a:spLocks noChangeArrowheads="1"/>
                </p:cNvSpPr>
                <p:nvPr/>
              </p:nvSpPr>
              <p:spPr bwMode="auto">
                <a:xfrm>
                  <a:off x="1316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964" name="Rectangle 132"/>
                <p:cNvSpPr>
                  <a:spLocks noChangeArrowheads="1"/>
                </p:cNvSpPr>
                <p:nvPr/>
              </p:nvSpPr>
              <p:spPr bwMode="auto">
                <a:xfrm>
                  <a:off x="1372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965" name="Rectangle 133"/>
                <p:cNvSpPr>
                  <a:spLocks noChangeArrowheads="1"/>
                </p:cNvSpPr>
                <p:nvPr/>
              </p:nvSpPr>
              <p:spPr bwMode="auto">
                <a:xfrm>
                  <a:off x="148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966" name="Rectangle 134"/>
                <p:cNvSpPr>
                  <a:spLocks noChangeArrowheads="1"/>
                </p:cNvSpPr>
                <p:nvPr/>
              </p:nvSpPr>
              <p:spPr bwMode="auto">
                <a:xfrm>
                  <a:off x="142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20877" name="Group 135"/>
              <p:cNvGrpSpPr>
                <a:grpSpLocks/>
              </p:cNvGrpSpPr>
              <p:nvPr/>
            </p:nvGrpSpPr>
            <p:grpSpPr bwMode="auto">
              <a:xfrm>
                <a:off x="592" y="1920"/>
                <a:ext cx="192" cy="171"/>
                <a:chOff x="5136" y="1968"/>
                <a:chExt cx="192" cy="171"/>
              </a:xfrm>
            </p:grpSpPr>
            <p:sp>
              <p:nvSpPr>
                <p:cNvPr id="120968" name="Oval 136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969" name="Freeform 137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0970" name="Freeform 138"/>
              <p:cNvSpPr>
                <a:spLocks/>
              </p:cNvSpPr>
              <p:nvPr/>
            </p:nvSpPr>
            <p:spPr bwMode="auto">
              <a:xfrm>
                <a:off x="304" y="2736"/>
                <a:ext cx="172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971" name="Freeform 139"/>
              <p:cNvSpPr>
                <a:spLocks/>
              </p:cNvSpPr>
              <p:nvPr/>
            </p:nvSpPr>
            <p:spPr bwMode="auto">
              <a:xfrm>
                <a:off x="270" y="2159"/>
                <a:ext cx="176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62" y="0"/>
                  </a:cxn>
                </a:cxnLst>
                <a:rect l="0" t="0" r="r" b="b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20880" name="Group 140"/>
              <p:cNvGrpSpPr>
                <a:grpSpLocks/>
              </p:cNvGrpSpPr>
              <p:nvPr/>
            </p:nvGrpSpPr>
            <p:grpSpPr bwMode="auto">
              <a:xfrm>
                <a:off x="1504" y="1920"/>
                <a:ext cx="192" cy="171"/>
                <a:chOff x="5136" y="1968"/>
                <a:chExt cx="192" cy="171"/>
              </a:xfrm>
            </p:grpSpPr>
            <p:sp>
              <p:nvSpPr>
                <p:cNvPr id="120973" name="Oval 141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974" name="Freeform 142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0975" name="Freeform 143"/>
              <p:cNvSpPr>
                <a:spLocks/>
              </p:cNvSpPr>
              <p:nvPr/>
            </p:nvSpPr>
            <p:spPr bwMode="auto">
              <a:xfrm>
                <a:off x="496" y="2544"/>
                <a:ext cx="16" cy="31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6" y="0"/>
                  </a:cxn>
                  <a:cxn ang="0">
                    <a:pos x="0" y="31"/>
                  </a:cxn>
                </a:cxnLst>
                <a:rect l="0" t="0" r="r" b="b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976" name="Freeform 144"/>
              <p:cNvSpPr>
                <a:spLocks/>
              </p:cNvSpPr>
              <p:nvPr/>
            </p:nvSpPr>
            <p:spPr bwMode="auto">
              <a:xfrm>
                <a:off x="330" y="2208"/>
                <a:ext cx="214" cy="528"/>
              </a:xfrm>
              <a:custGeom>
                <a:avLst/>
                <a:gdLst/>
                <a:ahLst/>
                <a:cxnLst>
                  <a:cxn ang="0">
                    <a:pos x="214" y="528"/>
                  </a:cxn>
                  <a:cxn ang="0">
                    <a:pos x="214" y="0"/>
                  </a:cxn>
                  <a:cxn ang="0">
                    <a:pos x="0" y="2"/>
                  </a:cxn>
                  <a:cxn ang="0">
                    <a:pos x="0" y="527"/>
                  </a:cxn>
                  <a:cxn ang="0">
                    <a:pos x="214" y="528"/>
                  </a:cxn>
                </a:cxnLst>
                <a:rect l="0" t="0" r="r" b="b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0881" name="Group 145"/>
            <p:cNvGrpSpPr>
              <a:grpSpLocks/>
            </p:cNvGrpSpPr>
            <p:nvPr/>
          </p:nvGrpSpPr>
          <p:grpSpPr bwMode="auto">
            <a:xfrm>
              <a:off x="4427" y="1152"/>
              <a:ext cx="1189" cy="672"/>
              <a:chOff x="723" y="872"/>
              <a:chExt cx="2390" cy="1386"/>
            </a:xfrm>
          </p:grpSpPr>
          <p:grpSp>
            <p:nvGrpSpPr>
              <p:cNvPr id="120882" name="Group 146"/>
              <p:cNvGrpSpPr>
                <a:grpSpLocks/>
              </p:cNvGrpSpPr>
              <p:nvPr/>
            </p:nvGrpSpPr>
            <p:grpSpPr bwMode="auto">
              <a:xfrm>
                <a:off x="2087" y="1824"/>
                <a:ext cx="409" cy="434"/>
                <a:chOff x="2298" y="1822"/>
                <a:chExt cx="409" cy="434"/>
              </a:xfrm>
            </p:grpSpPr>
            <p:grpSp>
              <p:nvGrpSpPr>
                <p:cNvPr id="120883" name="Group 14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20886" name="Group 148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20889" name="Group 1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20982" name="Oval 1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0983" name="Oval 1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0892" name="Group 1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20985" name="Oval 1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0986" name="Oval 1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20893" name="Group 155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20988" name="Freeform 15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0989" name="Freeform 157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0894" name="Group 158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20897" name="Group 159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20992" name="Oval 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0993" name="Oval 1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0900" name="Group 162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20995" name="Oval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0996" name="Oval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0903" name="Group 165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0998" name="Freeform 16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0999" name="Freeform 16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0904" name="Group 168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21001" name="Oval 16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02" name="Oval 170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0907" name="Group 171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1004" name="Oval 17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05" name="Oval 173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0910" name="Group 17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21007" name="Oval 17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08" name="Oval 17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0913" name="Group 17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1010" name="Oval 17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11" name="Oval 17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0916" name="Group 18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1013" name="Freeform 18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14" name="Freeform 18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20919" name="Group 183"/>
              <p:cNvGrpSpPr>
                <a:grpSpLocks/>
              </p:cNvGrpSpPr>
              <p:nvPr/>
            </p:nvGrpSpPr>
            <p:grpSpPr bwMode="auto">
              <a:xfrm>
                <a:off x="1511" y="1824"/>
                <a:ext cx="409" cy="434"/>
                <a:chOff x="2298" y="1822"/>
                <a:chExt cx="409" cy="434"/>
              </a:xfrm>
            </p:grpSpPr>
            <p:grpSp>
              <p:nvGrpSpPr>
                <p:cNvPr id="120922" name="Group 18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20925" name="Group 185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20928" name="Group 18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21019" name="Oval 1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1020" name="Oval 1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0929" name="Group 18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21022" name="Oval 1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1023" name="Oval 1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20932" name="Group 192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21025" name="Freeform 193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1026" name="Freeform 194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0935" name="Group 195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20938" name="Group 196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21029" name="Oval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1030" name="Oval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0941" name="Group 199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21032" name="Oval 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1033" name="Oval 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0944" name="Group 202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1035" name="Freeform 20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36" name="Freeform 20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0947" name="Group 205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21038" name="Oval 20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39" name="Oval 207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0950" name="Group 208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1041" name="Oval 20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42" name="Oval 210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0954" name="Group 211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21044" name="Oval 21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45" name="Oval 213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0958" name="Group 21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1047" name="Oval 21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48" name="Oval 216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0967" name="Group 21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1050" name="Freeform 21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51" name="Freeform 21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20972" name="Group 220"/>
              <p:cNvGrpSpPr>
                <a:grpSpLocks/>
              </p:cNvGrpSpPr>
              <p:nvPr/>
            </p:nvGrpSpPr>
            <p:grpSpPr bwMode="auto">
              <a:xfrm>
                <a:off x="2793" y="1608"/>
                <a:ext cx="320" cy="321"/>
                <a:chOff x="0" y="2496"/>
                <a:chExt cx="304" cy="285"/>
              </a:xfrm>
            </p:grpSpPr>
            <p:sp>
              <p:nvSpPr>
                <p:cNvPr id="121053" name="Line 221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1054" name="Freeform 222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0977" name="Group 223"/>
              <p:cNvGrpSpPr>
                <a:grpSpLocks/>
              </p:cNvGrpSpPr>
              <p:nvPr/>
            </p:nvGrpSpPr>
            <p:grpSpPr bwMode="auto">
              <a:xfrm>
                <a:off x="1056" y="1822"/>
                <a:ext cx="405" cy="434"/>
                <a:chOff x="1177" y="1822"/>
                <a:chExt cx="405" cy="434"/>
              </a:xfrm>
            </p:grpSpPr>
            <p:grpSp>
              <p:nvGrpSpPr>
                <p:cNvPr id="120978" name="Group 224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120979" name="Group 225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grpSp>
                  <p:nvGrpSpPr>
                    <p:cNvPr id="120980" name="Group 2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121059" name="Oval 2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1060" name="Oval 2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0981" name="Group 2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21062" name="Oval 2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1063" name="Oval 2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20984" name="Group 232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21065" name="Freeform 233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1066" name="Freeform 234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0987" name="Group 235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120990" name="Group 236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121069" name="Oval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1070" name="Oval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0991" name="Group 239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21072" name="Oval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1073" name="Oval 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0994" name="Group 242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21075" name="Freeform 243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76" name="Freeform 244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0997" name="Group 245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121078" name="Oval 246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79" name="Oval 247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1000" name="Group 248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21081" name="Oval 249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82" name="Oval 250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1003" name="Group 251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121084" name="Oval 252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85" name="Oval 253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1006" name="Group 254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21087" name="Oval 255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88" name="Oval 256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1009" name="Group 257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21090" name="Freeform 258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91" name="Freeform 259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21012" name="Group 260"/>
              <p:cNvGrpSpPr>
                <a:grpSpLocks/>
              </p:cNvGrpSpPr>
              <p:nvPr/>
            </p:nvGrpSpPr>
            <p:grpSpPr bwMode="auto">
              <a:xfrm>
                <a:off x="2519" y="1822"/>
                <a:ext cx="409" cy="434"/>
                <a:chOff x="2298" y="1822"/>
                <a:chExt cx="409" cy="434"/>
              </a:xfrm>
            </p:grpSpPr>
            <p:grpSp>
              <p:nvGrpSpPr>
                <p:cNvPr id="121015" name="Group 261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21016" name="Group 262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21017" name="Group 26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21096" name="Oval 2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1097" name="Oval 2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1018" name="Group 2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21099" name="Oval 2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1100" name="Oval 2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21021" name="Group 269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21102" name="Freeform 270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1103" name="Freeform 271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1024" name="Group 272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21027" name="Group 273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21106" name="Oval 2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1107" name="Oval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1028" name="Group 276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21109" name="Oval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1110" name="Oval 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1031" name="Group 27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1112" name="Freeform 28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113" name="Freeform 28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1034" name="Group 282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21115" name="Oval 283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116" name="Oval 28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1037" name="Group 285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1118" name="Oval 286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119" name="Oval 28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1040" name="Group 288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21121" name="Oval 28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122" name="Oval 290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1043" name="Group 291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1124" name="Oval 29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125" name="Oval 293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1046" name="Group 29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1127" name="Freeform 29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128" name="Freeform 29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21129" name="Freeform 297"/>
              <p:cNvSpPr>
                <a:spLocks/>
              </p:cNvSpPr>
              <p:nvPr/>
            </p:nvSpPr>
            <p:spPr bwMode="auto">
              <a:xfrm>
                <a:off x="879" y="1608"/>
                <a:ext cx="4" cy="2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32"/>
                  </a:cxn>
                </a:cxnLst>
                <a:rect l="0" t="0" r="r" b="b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21049" name="Group 298"/>
              <p:cNvGrpSpPr>
                <a:grpSpLocks/>
              </p:cNvGrpSpPr>
              <p:nvPr/>
            </p:nvGrpSpPr>
            <p:grpSpPr bwMode="auto">
              <a:xfrm>
                <a:off x="723" y="1608"/>
                <a:ext cx="320" cy="321"/>
                <a:chOff x="0" y="2496"/>
                <a:chExt cx="304" cy="285"/>
              </a:xfrm>
            </p:grpSpPr>
            <p:sp>
              <p:nvSpPr>
                <p:cNvPr id="121131" name="Line 299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1132" name="Freeform 300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1133" name="Freeform 301"/>
              <p:cNvSpPr>
                <a:spLocks/>
              </p:cNvSpPr>
              <p:nvPr/>
            </p:nvSpPr>
            <p:spPr bwMode="auto">
              <a:xfrm>
                <a:off x="992" y="1095"/>
                <a:ext cx="2088" cy="891"/>
              </a:xfrm>
              <a:custGeom>
                <a:avLst/>
                <a:gdLst/>
                <a:ahLst/>
                <a:cxnLst>
                  <a:cxn ang="0">
                    <a:pos x="0" y="143"/>
                  </a:cxn>
                  <a:cxn ang="0">
                    <a:pos x="110" y="0"/>
                  </a:cxn>
                  <a:cxn ang="0">
                    <a:pos x="1668" y="0"/>
                  </a:cxn>
                  <a:cxn ang="0">
                    <a:pos x="1875" y="99"/>
                  </a:cxn>
                  <a:cxn ang="0">
                    <a:pos x="2088" y="513"/>
                  </a:cxn>
                  <a:cxn ang="0">
                    <a:pos x="2072" y="881"/>
                  </a:cxn>
                  <a:cxn ang="0">
                    <a:pos x="1771" y="891"/>
                  </a:cxn>
                  <a:cxn ang="0">
                    <a:pos x="110" y="891"/>
                  </a:cxn>
                  <a:cxn ang="0">
                    <a:pos x="6" y="792"/>
                  </a:cxn>
                  <a:cxn ang="0">
                    <a:pos x="8" y="131"/>
                  </a:cxn>
                </a:cxnLst>
                <a:rect l="0" t="0" r="r" b="b"/>
                <a:pathLst>
                  <a:path w="2088" h="891">
                    <a:moveTo>
                      <a:pt x="0" y="143"/>
                    </a:moveTo>
                    <a:lnTo>
                      <a:pt x="110" y="0"/>
                    </a:lnTo>
                    <a:lnTo>
                      <a:pt x="1668" y="0"/>
                    </a:lnTo>
                    <a:lnTo>
                      <a:pt x="1875" y="99"/>
                    </a:lnTo>
                    <a:lnTo>
                      <a:pt x="2088" y="513"/>
                    </a:lnTo>
                    <a:lnTo>
                      <a:pt x="2072" y="881"/>
                    </a:lnTo>
                    <a:lnTo>
                      <a:pt x="1771" y="891"/>
                    </a:lnTo>
                    <a:lnTo>
                      <a:pt x="110" y="891"/>
                    </a:lnTo>
                    <a:lnTo>
                      <a:pt x="6" y="792"/>
                    </a:lnTo>
                    <a:lnTo>
                      <a:pt x="8" y="131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134" name="Rectangle 302"/>
              <p:cNvSpPr>
                <a:spLocks noChangeArrowheads="1"/>
              </p:cNvSpPr>
              <p:nvPr/>
            </p:nvSpPr>
            <p:spPr bwMode="auto">
              <a:xfrm>
                <a:off x="1093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1135" name="Rectangle 303"/>
              <p:cNvSpPr>
                <a:spLocks noChangeArrowheads="1"/>
              </p:cNvSpPr>
              <p:nvPr/>
            </p:nvSpPr>
            <p:spPr bwMode="auto">
              <a:xfrm>
                <a:off x="1526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1136" name="Rectangle 304"/>
              <p:cNvSpPr>
                <a:spLocks noChangeArrowheads="1"/>
              </p:cNvSpPr>
              <p:nvPr/>
            </p:nvSpPr>
            <p:spPr bwMode="auto">
              <a:xfrm>
                <a:off x="2408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21052" name="Group 305"/>
              <p:cNvGrpSpPr>
                <a:grpSpLocks/>
              </p:cNvGrpSpPr>
              <p:nvPr/>
            </p:nvGrpSpPr>
            <p:grpSpPr bwMode="auto">
              <a:xfrm>
                <a:off x="1346" y="960"/>
                <a:ext cx="202" cy="192"/>
                <a:chOff x="5136" y="1968"/>
                <a:chExt cx="192" cy="171"/>
              </a:xfrm>
            </p:grpSpPr>
            <p:sp>
              <p:nvSpPr>
                <p:cNvPr id="121138" name="Oval 306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1139" name="Freeform 307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1140" name="Freeform 308"/>
              <p:cNvSpPr>
                <a:spLocks/>
              </p:cNvSpPr>
              <p:nvPr/>
            </p:nvSpPr>
            <p:spPr bwMode="auto">
              <a:xfrm>
                <a:off x="1043" y="1878"/>
                <a:ext cx="181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141" name="Freeform 309"/>
              <p:cNvSpPr>
                <a:spLocks/>
              </p:cNvSpPr>
              <p:nvPr/>
            </p:nvSpPr>
            <p:spPr bwMode="auto">
              <a:xfrm>
                <a:off x="1007" y="1229"/>
                <a:ext cx="185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62" y="0"/>
                  </a:cxn>
                </a:cxnLst>
                <a:rect l="0" t="0" r="r" b="b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21055" name="Group 310"/>
              <p:cNvGrpSpPr>
                <a:grpSpLocks/>
              </p:cNvGrpSpPr>
              <p:nvPr/>
            </p:nvGrpSpPr>
            <p:grpSpPr bwMode="auto">
              <a:xfrm>
                <a:off x="2305" y="960"/>
                <a:ext cx="202" cy="192"/>
                <a:chOff x="5136" y="1968"/>
                <a:chExt cx="192" cy="171"/>
              </a:xfrm>
            </p:grpSpPr>
            <p:sp>
              <p:nvSpPr>
                <p:cNvPr id="121143" name="Oval 311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1144" name="Freeform 312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1145" name="Freeform 313"/>
              <p:cNvSpPr>
                <a:spLocks/>
              </p:cNvSpPr>
              <p:nvPr/>
            </p:nvSpPr>
            <p:spPr bwMode="auto">
              <a:xfrm>
                <a:off x="1245" y="1662"/>
                <a:ext cx="17" cy="35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6" y="0"/>
                  </a:cxn>
                  <a:cxn ang="0">
                    <a:pos x="0" y="31"/>
                  </a:cxn>
                </a:cxnLst>
                <a:rect l="0" t="0" r="r" b="b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146" name="Freeform 314"/>
              <p:cNvSpPr>
                <a:spLocks/>
              </p:cNvSpPr>
              <p:nvPr/>
            </p:nvSpPr>
            <p:spPr bwMode="auto">
              <a:xfrm>
                <a:off x="1070" y="1284"/>
                <a:ext cx="225" cy="594"/>
              </a:xfrm>
              <a:custGeom>
                <a:avLst/>
                <a:gdLst/>
                <a:ahLst/>
                <a:cxnLst>
                  <a:cxn ang="0">
                    <a:pos x="214" y="528"/>
                  </a:cxn>
                  <a:cxn ang="0">
                    <a:pos x="214" y="0"/>
                  </a:cxn>
                  <a:cxn ang="0">
                    <a:pos x="0" y="2"/>
                  </a:cxn>
                  <a:cxn ang="0">
                    <a:pos x="0" y="527"/>
                  </a:cxn>
                  <a:cxn ang="0">
                    <a:pos x="214" y="528"/>
                  </a:cxn>
                </a:cxnLst>
                <a:rect l="0" t="0" r="r" b="b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147" name="Freeform 315"/>
              <p:cNvSpPr>
                <a:spLocks/>
              </p:cNvSpPr>
              <p:nvPr/>
            </p:nvSpPr>
            <p:spPr bwMode="auto">
              <a:xfrm>
                <a:off x="2664" y="1200"/>
                <a:ext cx="432" cy="520"/>
              </a:xfrm>
              <a:custGeom>
                <a:avLst/>
                <a:gdLst/>
                <a:ahLst/>
                <a:cxnLst>
                  <a:cxn ang="0">
                    <a:pos x="216" y="0"/>
                  </a:cxn>
                  <a:cxn ang="0">
                    <a:pos x="0" y="136"/>
                  </a:cxn>
                  <a:cxn ang="0">
                    <a:pos x="64" y="520"/>
                  </a:cxn>
                  <a:cxn ang="0">
                    <a:pos x="400" y="520"/>
                  </a:cxn>
                  <a:cxn ang="0">
                    <a:pos x="432" y="424"/>
                  </a:cxn>
                </a:cxnLst>
                <a:rect l="0" t="0" r="r" b="b"/>
                <a:pathLst>
                  <a:path w="432" h="520">
                    <a:moveTo>
                      <a:pt x="216" y="0"/>
                    </a:moveTo>
                    <a:lnTo>
                      <a:pt x="0" y="136"/>
                    </a:lnTo>
                    <a:lnTo>
                      <a:pt x="64" y="520"/>
                    </a:lnTo>
                    <a:lnTo>
                      <a:pt x="400" y="520"/>
                    </a:lnTo>
                    <a:lnTo>
                      <a:pt x="432" y="424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148" name="Rectangle 316"/>
              <p:cNvSpPr>
                <a:spLocks noChangeArrowheads="1"/>
              </p:cNvSpPr>
              <p:nvPr/>
            </p:nvSpPr>
            <p:spPr bwMode="auto">
              <a:xfrm>
                <a:off x="2120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1149" name="Freeform 317"/>
              <p:cNvSpPr>
                <a:spLocks/>
              </p:cNvSpPr>
              <p:nvPr/>
            </p:nvSpPr>
            <p:spPr bwMode="auto">
              <a:xfrm>
                <a:off x="1832" y="872"/>
                <a:ext cx="784" cy="328"/>
              </a:xfrm>
              <a:custGeom>
                <a:avLst/>
                <a:gdLst/>
                <a:ahLst/>
                <a:cxnLst>
                  <a:cxn ang="0">
                    <a:pos x="328" y="280"/>
                  </a:cxn>
                  <a:cxn ang="0">
                    <a:pos x="0" y="0"/>
                  </a:cxn>
                  <a:cxn ang="0">
                    <a:pos x="784" y="0"/>
                  </a:cxn>
                  <a:cxn ang="0">
                    <a:pos x="232" y="328"/>
                  </a:cxn>
                </a:cxnLst>
                <a:rect l="0" t="0" r="r" b="b"/>
                <a:pathLst>
                  <a:path w="784" h="328">
                    <a:moveTo>
                      <a:pt x="328" y="280"/>
                    </a:moveTo>
                    <a:lnTo>
                      <a:pt x="0" y="0"/>
                    </a:lnTo>
                    <a:lnTo>
                      <a:pt x="784" y="0"/>
                    </a:lnTo>
                    <a:lnTo>
                      <a:pt x="232" y="32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150" name="Rectangle 318"/>
              <p:cNvSpPr>
                <a:spLocks noChangeArrowheads="1"/>
              </p:cNvSpPr>
              <p:nvPr/>
            </p:nvSpPr>
            <p:spPr bwMode="auto">
              <a:xfrm>
                <a:off x="1824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21056" name="Group 319"/>
          <p:cNvGrpSpPr>
            <a:grpSpLocks/>
          </p:cNvGrpSpPr>
          <p:nvPr/>
        </p:nvGrpSpPr>
        <p:grpSpPr bwMode="auto">
          <a:xfrm>
            <a:off x="8459788" y="4292600"/>
            <a:ext cx="576262" cy="641350"/>
            <a:chOff x="2976" y="2878"/>
            <a:chExt cx="924" cy="908"/>
          </a:xfrm>
        </p:grpSpPr>
        <p:grpSp>
          <p:nvGrpSpPr>
            <p:cNvPr id="121057" name="Group 320"/>
            <p:cNvGrpSpPr>
              <a:grpSpLocks/>
            </p:cNvGrpSpPr>
            <p:nvPr/>
          </p:nvGrpSpPr>
          <p:grpSpPr bwMode="auto">
            <a:xfrm>
              <a:off x="2976" y="2880"/>
              <a:ext cx="768" cy="816"/>
              <a:chOff x="2496" y="1968"/>
              <a:chExt cx="768" cy="816"/>
            </a:xfrm>
          </p:grpSpPr>
          <p:grpSp>
            <p:nvGrpSpPr>
              <p:cNvPr id="121058" name="Group 321"/>
              <p:cNvGrpSpPr>
                <a:grpSpLocks/>
              </p:cNvGrpSpPr>
              <p:nvPr/>
            </p:nvGrpSpPr>
            <p:grpSpPr bwMode="auto">
              <a:xfrm>
                <a:off x="2496" y="2640"/>
                <a:ext cx="336" cy="144"/>
                <a:chOff x="4752" y="4032"/>
                <a:chExt cx="336" cy="144"/>
              </a:xfrm>
            </p:grpSpPr>
            <p:sp>
              <p:nvSpPr>
                <p:cNvPr id="121154" name="Oval 322"/>
                <p:cNvSpPr>
                  <a:spLocks noChangeArrowheads="1"/>
                </p:cNvSpPr>
                <p:nvPr/>
              </p:nvSpPr>
              <p:spPr bwMode="auto">
                <a:xfrm>
                  <a:off x="4752" y="4061"/>
                  <a:ext cx="336" cy="11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1155" name="Oval 323"/>
                <p:cNvSpPr>
                  <a:spLocks noChangeArrowheads="1"/>
                </p:cNvSpPr>
                <p:nvPr/>
              </p:nvSpPr>
              <p:spPr bwMode="auto">
                <a:xfrm>
                  <a:off x="4798" y="4046"/>
                  <a:ext cx="259" cy="8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1156" name="Oval 324"/>
                <p:cNvSpPr>
                  <a:spLocks noChangeArrowheads="1"/>
                </p:cNvSpPr>
                <p:nvPr/>
              </p:nvSpPr>
              <p:spPr bwMode="auto">
                <a:xfrm>
                  <a:off x="4828" y="4032"/>
                  <a:ext cx="184" cy="4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21157" name="Freeform 325"/>
              <p:cNvSpPr>
                <a:spLocks/>
              </p:cNvSpPr>
              <p:nvPr/>
            </p:nvSpPr>
            <p:spPr bwMode="auto">
              <a:xfrm>
                <a:off x="2632" y="1968"/>
                <a:ext cx="632" cy="672"/>
              </a:xfrm>
              <a:custGeom>
                <a:avLst/>
                <a:gdLst/>
                <a:ahLst/>
                <a:cxnLst>
                  <a:cxn ang="0">
                    <a:pos x="20" y="419"/>
                  </a:cxn>
                  <a:cxn ang="0">
                    <a:pos x="176" y="415"/>
                  </a:cxn>
                  <a:cxn ang="0">
                    <a:pos x="1009" y="394"/>
                  </a:cxn>
                  <a:cxn ang="0">
                    <a:pos x="830" y="208"/>
                  </a:cxn>
                  <a:cxn ang="0">
                    <a:pos x="944" y="0"/>
                  </a:cxn>
                  <a:cxn ang="0">
                    <a:pos x="0" y="38"/>
                  </a:cxn>
                  <a:cxn ang="0">
                    <a:pos x="33" y="664"/>
                  </a:cxn>
                </a:cxnLst>
                <a:rect l="0" t="0" r="r" b="b"/>
                <a:pathLst>
                  <a:path w="1009" h="664">
                    <a:moveTo>
                      <a:pt x="20" y="419"/>
                    </a:moveTo>
                    <a:lnTo>
                      <a:pt x="176" y="415"/>
                    </a:lnTo>
                    <a:lnTo>
                      <a:pt x="1009" y="394"/>
                    </a:lnTo>
                    <a:lnTo>
                      <a:pt x="830" y="208"/>
                    </a:lnTo>
                    <a:lnTo>
                      <a:pt x="944" y="0"/>
                    </a:lnTo>
                    <a:lnTo>
                      <a:pt x="0" y="38"/>
                    </a:lnTo>
                    <a:lnTo>
                      <a:pt x="33" y="664"/>
                    </a:lnTo>
                  </a:path>
                </a:pathLst>
              </a:custGeom>
              <a:solidFill>
                <a:srgbClr val="FF0000"/>
              </a:solidFill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1158" name="Text Box 326"/>
            <p:cNvSpPr txBox="1">
              <a:spLocks noChangeArrowheads="1"/>
            </p:cNvSpPr>
            <p:nvPr/>
          </p:nvSpPr>
          <p:spPr bwMode="auto">
            <a:xfrm rot="-192859">
              <a:off x="3103" y="2878"/>
              <a:ext cx="797" cy="908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 sz="3600" b="1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endParaRPr>
            </a:p>
          </p:txBody>
        </p:sp>
      </p:grpSp>
      <p:sp>
        <p:nvSpPr>
          <p:cNvPr id="121159" name="Oval 327"/>
          <p:cNvSpPr>
            <a:spLocks noChangeArrowheads="1"/>
          </p:cNvSpPr>
          <p:nvPr/>
        </p:nvSpPr>
        <p:spPr bwMode="auto">
          <a:xfrm>
            <a:off x="304800" y="4800600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160" name="Oval 328"/>
          <p:cNvSpPr>
            <a:spLocks noChangeArrowheads="1"/>
          </p:cNvSpPr>
          <p:nvPr/>
        </p:nvSpPr>
        <p:spPr bwMode="auto">
          <a:xfrm>
            <a:off x="8820150" y="5300663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161" name="Freeform 329"/>
          <p:cNvSpPr>
            <a:spLocks/>
          </p:cNvSpPr>
          <p:nvPr/>
        </p:nvSpPr>
        <p:spPr bwMode="auto">
          <a:xfrm>
            <a:off x="323850" y="4868863"/>
            <a:ext cx="8496300" cy="1031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51" y="454"/>
              </a:cxn>
              <a:cxn ang="0">
                <a:pos x="3855" y="635"/>
              </a:cxn>
              <a:cxn ang="0">
                <a:pos x="5352" y="363"/>
              </a:cxn>
            </a:cxnLst>
            <a:rect l="0" t="0" r="r" b="b"/>
            <a:pathLst>
              <a:path w="5352" h="650">
                <a:moveTo>
                  <a:pt x="0" y="0"/>
                </a:moveTo>
                <a:cubicBezTo>
                  <a:pt x="404" y="174"/>
                  <a:pt x="809" y="348"/>
                  <a:pt x="1451" y="454"/>
                </a:cubicBezTo>
                <a:cubicBezTo>
                  <a:pt x="2093" y="560"/>
                  <a:pt x="3205" y="650"/>
                  <a:pt x="3855" y="635"/>
                </a:cubicBezTo>
                <a:cubicBezTo>
                  <a:pt x="4505" y="620"/>
                  <a:pt x="5110" y="408"/>
                  <a:pt x="5352" y="363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1162" name="Rectangle 330"/>
          <p:cNvSpPr>
            <a:spLocks noChangeArrowheads="1"/>
          </p:cNvSpPr>
          <p:nvPr/>
        </p:nvSpPr>
        <p:spPr bwMode="auto">
          <a:xfrm>
            <a:off x="8172450" y="3357563"/>
            <a:ext cx="13668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5400" b="1" i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r>
              <a:rPr lang="ru-RU" sz="3200" b="1" i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342 0.09688 L -1.38778E-17 5.78035E-7 " pathEditMode="relative" rAng="0" ptsTypes="AA">
                                      <p:cBhvr>
                                        <p:cTn id="12" dur="5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700" y="-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21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70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971550" y="549275"/>
            <a:ext cx="6913563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3200" b="1" dirty="0">
                <a:solidFill>
                  <a:srgbClr val="000000"/>
                </a:solidFill>
              </a:rPr>
              <a:t>Ответы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200" b="1" dirty="0">
                <a:solidFill>
                  <a:srgbClr val="000099"/>
                </a:solidFill>
              </a:rPr>
              <a:t> </a:t>
            </a:r>
            <a:r>
              <a:rPr lang="ru-RU" sz="3200" b="1" dirty="0">
                <a:solidFill>
                  <a:srgbClr val="FF3300"/>
                </a:solidFill>
              </a:rPr>
              <a:t>32 км/ч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200" b="1" dirty="0">
                <a:solidFill>
                  <a:srgbClr val="000099"/>
                </a:solidFill>
              </a:rPr>
              <a:t> </a:t>
            </a:r>
            <a:r>
              <a:rPr lang="ru-RU" sz="3200" b="1" dirty="0">
                <a:solidFill>
                  <a:srgbClr val="FF3300"/>
                </a:solidFill>
              </a:rPr>
              <a:t>120 км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200" b="1" dirty="0">
                <a:solidFill>
                  <a:srgbClr val="000099"/>
                </a:solidFill>
              </a:rPr>
              <a:t>  </a:t>
            </a:r>
            <a:r>
              <a:rPr lang="ru-RU" sz="3200" b="1" dirty="0">
                <a:solidFill>
                  <a:srgbClr val="FF3300"/>
                </a:solidFill>
              </a:rPr>
              <a:t>6 ч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200" b="1" dirty="0">
                <a:solidFill>
                  <a:srgbClr val="000099"/>
                </a:solidFill>
              </a:rPr>
              <a:t>  </a:t>
            </a:r>
            <a:r>
              <a:rPr lang="ru-RU" sz="3200" b="1" dirty="0">
                <a:solidFill>
                  <a:srgbClr val="FF3300"/>
                </a:solidFill>
              </a:rPr>
              <a:t>80 км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200" b="1" dirty="0">
                <a:solidFill>
                  <a:srgbClr val="000099"/>
                </a:solidFill>
              </a:rPr>
              <a:t>   </a:t>
            </a:r>
            <a:r>
              <a:rPr lang="ru-RU" sz="3200" b="1" dirty="0">
                <a:solidFill>
                  <a:srgbClr val="FF3300"/>
                </a:solidFill>
              </a:rPr>
              <a:t>5 ч</a:t>
            </a:r>
          </a:p>
        </p:txBody>
      </p:sp>
      <p:pic>
        <p:nvPicPr>
          <p:cNvPr id="136195" name="Picture 3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72450" y="594995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6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24" fill="hold"/>
                                        <p:tgtEl>
                                          <p:spTgt spid="1361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19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619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28040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2800" b="1" dirty="0">
                <a:solidFill>
                  <a:srgbClr val="000000"/>
                </a:solidFill>
              </a:rPr>
              <a:t>Закончи предложение</a:t>
            </a:r>
          </a:p>
          <a:p>
            <a:pPr marL="342900" indent="-342900">
              <a:spcBef>
                <a:spcPct val="50000"/>
              </a:spcBef>
            </a:pPr>
            <a:r>
              <a:rPr lang="ru-RU" sz="3600" dirty="0">
                <a:solidFill>
                  <a:srgbClr val="FF3300"/>
                </a:solidFill>
              </a:rPr>
              <a:t>Чтобы найти скорость, нужно </a:t>
            </a:r>
            <a:r>
              <a:rPr lang="ru-RU" sz="3600" dirty="0" smtClean="0">
                <a:solidFill>
                  <a:srgbClr val="FF3300"/>
                </a:solidFill>
              </a:rPr>
              <a:t>_____.</a:t>
            </a:r>
          </a:p>
          <a:p>
            <a:pPr marL="342900" indent="-342900">
              <a:spcBef>
                <a:spcPct val="50000"/>
              </a:spcBef>
            </a:pPr>
            <a:endParaRPr lang="ru-RU" sz="3600" dirty="0">
              <a:solidFill>
                <a:srgbClr val="FF3300"/>
              </a:solidFill>
            </a:endParaRP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3600" dirty="0">
                <a:solidFill>
                  <a:srgbClr val="000099"/>
                </a:solidFill>
              </a:rPr>
              <a:t>  расстояние умножить на время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3600" dirty="0">
                <a:solidFill>
                  <a:srgbClr val="000099"/>
                </a:solidFill>
              </a:rPr>
              <a:t>  к  расстоянию добавить время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3600" dirty="0">
                <a:solidFill>
                  <a:srgbClr val="000099"/>
                </a:solidFill>
              </a:rPr>
              <a:t>  расстояние разделить на время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6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Край">
  <a:themeElements>
    <a:clrScheme name="Край 11">
      <a:dk1>
        <a:srgbClr val="000000"/>
      </a:dk1>
      <a:lt1>
        <a:srgbClr val="FFFFCC"/>
      </a:lt1>
      <a:dk2>
        <a:srgbClr val="663300"/>
      </a:dk2>
      <a:lt2>
        <a:srgbClr val="5F5F5F"/>
      </a:lt2>
      <a:accent1>
        <a:srgbClr val="CC9900"/>
      </a:accent1>
      <a:accent2>
        <a:srgbClr val="3B812F"/>
      </a:accent2>
      <a:accent3>
        <a:srgbClr val="FFFFE2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10">
        <a:dk1>
          <a:srgbClr val="000000"/>
        </a:dk1>
        <a:lt1>
          <a:srgbClr val="FFFFCC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E2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11">
        <a:dk1>
          <a:srgbClr val="000000"/>
        </a:dk1>
        <a:lt1>
          <a:srgbClr val="FFFFCC"/>
        </a:lt1>
        <a:dk2>
          <a:srgbClr val="663300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E2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12">
        <a:dk1>
          <a:srgbClr val="996633"/>
        </a:dk1>
        <a:lt1>
          <a:srgbClr val="FFFFCC"/>
        </a:lt1>
        <a:dk2>
          <a:srgbClr val="663300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E2"/>
        </a:accent3>
        <a:accent4>
          <a:srgbClr val="82562A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9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643</Words>
  <Application>Microsoft Office PowerPoint</Application>
  <PresentationFormat>Экран (4:3)</PresentationFormat>
  <Paragraphs>134</Paragraphs>
  <Slides>29</Slides>
  <Notes>12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29</vt:i4>
      </vt:variant>
    </vt:vector>
  </HeadingPairs>
  <TitlesOfParts>
    <vt:vector size="45" baseType="lpstr">
      <vt:lpstr>Arial</vt:lpstr>
      <vt:lpstr>Calibri</vt:lpstr>
      <vt:lpstr>Comic Sans MS</vt:lpstr>
      <vt:lpstr>Garamond</vt:lpstr>
      <vt:lpstr>Times New Roman</vt:lpstr>
      <vt:lpstr>Wingdings</vt:lpstr>
      <vt:lpstr>Оформление по умолчанию</vt:lpstr>
      <vt:lpstr>2_Оформление по умолчанию</vt:lpstr>
      <vt:lpstr>1_Край</vt:lpstr>
      <vt:lpstr>3_Оформление по умолчанию</vt:lpstr>
      <vt:lpstr>4_Оформление по умолчанию</vt:lpstr>
      <vt:lpstr>5_Оформление по умолчанию</vt:lpstr>
      <vt:lpstr>7_Оформление по умолчанию</vt:lpstr>
      <vt:lpstr>9_Оформление по умолчанию</vt:lpstr>
      <vt:lpstr>1_Оформление по умолчанию</vt:lpstr>
      <vt:lpstr>6_Оформление по умолчанию</vt:lpstr>
      <vt:lpstr>Презентация PowerPoint</vt:lpstr>
      <vt:lpstr>Решение задач на движение.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Решение задач на двустороннее движение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ОТДОХНЕМ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 математиков существует свой язык – это формулы.</vt:lpstr>
      <vt:lpstr>Дополнительные задания для всезнаек.</vt:lpstr>
      <vt:lpstr>Вычисли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MSI</dc:creator>
  <cp:lastModifiedBy>MSI</cp:lastModifiedBy>
  <cp:revision>51</cp:revision>
  <dcterms:modified xsi:type="dcterms:W3CDTF">2020-01-10T12:04:54Z</dcterms:modified>
</cp:coreProperties>
</file>