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FT-14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58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1 -  </a:t>
            </a:r>
            <a:r>
              <a:rPr lang="ru-RU" sz="3600" b="1" dirty="0"/>
              <a:t>лев</a:t>
            </a:r>
            <a:r>
              <a:rPr lang="ru-RU" sz="3600" dirty="0"/>
              <a:t> (царь природы, хищник).</a:t>
            </a:r>
          </a:p>
          <a:p>
            <a:pPr marL="0" indent="0">
              <a:buNone/>
            </a:pPr>
            <a:r>
              <a:rPr lang="ru-RU" sz="3600" dirty="0"/>
              <a:t>2 - </a:t>
            </a:r>
            <a:r>
              <a:rPr lang="ru-RU" sz="3600" b="1" dirty="0"/>
              <a:t>пингвины</a:t>
            </a:r>
            <a:r>
              <a:rPr lang="ru-RU" sz="3600" dirty="0"/>
              <a:t> (нужны особые условия, очень пугливы, отлично развито стадное чувство).</a:t>
            </a:r>
          </a:p>
          <a:p>
            <a:pPr marL="0" indent="0">
              <a:buNone/>
            </a:pPr>
            <a:r>
              <a:rPr lang="ru-RU" sz="3600" dirty="0"/>
              <a:t>3- </a:t>
            </a:r>
            <a:r>
              <a:rPr lang="ru-RU" sz="3600" b="1" dirty="0"/>
              <a:t>обезьяны</a:t>
            </a:r>
            <a:r>
              <a:rPr lang="ru-RU" sz="3600" dirty="0"/>
              <a:t> (очень крикливые, от них много суеты и шума).</a:t>
            </a:r>
          </a:p>
          <a:p>
            <a:pPr marL="0" indent="0">
              <a:buNone/>
            </a:pPr>
            <a:r>
              <a:rPr lang="ru-RU" sz="3600" dirty="0"/>
              <a:t>4 - </a:t>
            </a:r>
            <a:r>
              <a:rPr lang="ru-RU" sz="3600" b="1" dirty="0"/>
              <a:t>панды</a:t>
            </a:r>
            <a:r>
              <a:rPr lang="ru-RU" sz="3600" dirty="0"/>
              <a:t> (красивые, забавные, спокойные, но необходимо специальное питание).</a:t>
            </a:r>
          </a:p>
          <a:p>
            <a:pPr marL="0" indent="0">
              <a:buNone/>
            </a:pPr>
            <a:r>
              <a:rPr lang="ru-RU" sz="3600" dirty="0"/>
              <a:t>5 - </a:t>
            </a:r>
            <a:r>
              <a:rPr lang="ru-RU" sz="3600" b="1" dirty="0"/>
              <a:t>попугаи</a:t>
            </a:r>
            <a:r>
              <a:rPr lang="ru-RU" sz="3600" dirty="0"/>
              <a:t> - (яркие, разноцветные,  постоянно хлопают крыльями, любят много разговаривать).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092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1 - </a:t>
            </a:r>
            <a:r>
              <a:rPr lang="ru-RU" sz="4400" dirty="0" smtClean="0"/>
              <a:t>директор</a:t>
            </a:r>
            <a:endParaRPr lang="ru-RU" sz="4400" dirty="0"/>
          </a:p>
          <a:p>
            <a:pPr marL="0" indent="0">
              <a:buNone/>
            </a:pPr>
            <a:r>
              <a:rPr lang="ru-RU" sz="4400" dirty="0"/>
              <a:t>2 - </a:t>
            </a:r>
            <a:r>
              <a:rPr lang="ru-RU" sz="4400" dirty="0" smtClean="0"/>
              <a:t>педагоги</a:t>
            </a:r>
            <a:endParaRPr lang="ru-RU" sz="4400" dirty="0"/>
          </a:p>
          <a:p>
            <a:pPr marL="0" indent="0">
              <a:buNone/>
            </a:pPr>
            <a:r>
              <a:rPr lang="ru-RU" sz="4400" dirty="0"/>
              <a:t>3 - </a:t>
            </a:r>
            <a:r>
              <a:rPr lang="ru-RU" sz="4400" dirty="0" smtClean="0"/>
              <a:t>родители</a:t>
            </a:r>
            <a:endParaRPr lang="ru-RU" sz="4400" dirty="0"/>
          </a:p>
          <a:p>
            <a:pPr marL="0" indent="0">
              <a:buNone/>
            </a:pPr>
            <a:r>
              <a:rPr lang="ru-RU" sz="4400" dirty="0"/>
              <a:t>4 - </a:t>
            </a:r>
            <a:r>
              <a:rPr lang="ru-RU" sz="4400" dirty="0" smtClean="0"/>
              <a:t>дети</a:t>
            </a:r>
            <a:endParaRPr lang="ru-RU" sz="4400" dirty="0"/>
          </a:p>
          <a:p>
            <a:pPr marL="0" indent="0">
              <a:buNone/>
            </a:pPr>
            <a:r>
              <a:rPr lang="ru-RU" sz="4400" dirty="0"/>
              <a:t>5 - </a:t>
            </a:r>
            <a:r>
              <a:rPr lang="ru-RU" sz="4400" dirty="0" smtClean="0"/>
              <a:t>семья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18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41e551abdd632f48882c4232f21c02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49" b="13786"/>
          <a:stretch/>
        </p:blipFill>
        <p:spPr bwMode="auto">
          <a:xfrm>
            <a:off x="0" y="0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284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85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2020-03-12T06:20:44Z</dcterms:created>
  <dcterms:modified xsi:type="dcterms:W3CDTF">2020-03-12T06:35:14Z</dcterms:modified>
</cp:coreProperties>
</file>