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78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BF2AD3-4EB7-40C8-9282-E46BB3A4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A93B50-D8E4-44E4-8365-D034ACF42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D4FC9B-34FB-4DAF-A81D-72135AFA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A5983D-1C2E-4262-AA37-A80F1D98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91A7F7-626A-4417-841A-20F3E57D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817F4-6E13-4527-B9D1-264F7AD6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9BF810-EAD3-47D6-B248-0098650E8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26E406-4710-4D93-9651-1191B85D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238A-3217-4840-A113-340FB522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1CA734-96AB-48BD-BFDB-2C48FE2D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205D57-6E87-4C34-A979-EA3A78692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F56000-1ED5-4335-8D73-99EA688C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E358FF-3892-42DE-B803-C33222D5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30A1FA-D28D-4BFF-980F-4F4E5FF1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6D38B9-0E3E-4CF7-878D-5B808598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3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A69D28-0C60-450B-AE70-90067C3B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1E29C1-90D6-4BB9-B84E-3BDC0B7E1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8E28A-474B-4D88-B8FF-2469B746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19C18B-680B-457D-B89A-AC3B9EF7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7682DB-CD47-4F99-BE21-4629B555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1976B-B48E-4FA9-88CB-99D815D4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99064D-69C0-48F3-AAD1-A91D8231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F5043-3DCF-4168-AA0E-D9F082AF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F355B-BE57-4559-ADCC-A26B98CD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FC3496-ACA9-4D89-A310-91D000EE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FF98C-6D0A-4C63-AA41-9DE0DF74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1960C5-3B14-4636-9994-C348EF5E5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00E031-0CCF-425C-AF69-19AF01192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899363-87B7-4330-A8CD-6E1C8EB5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70C951-87F9-439A-AE81-100EFA4D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B11264-1177-4025-BC37-1872CB4B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0010A-8EC8-4BE3-896C-689437D4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DF363C-C49D-4261-9A2F-705555B8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5476A6-E255-44D2-8B15-2A2C98FDC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731958-C7B1-4BEE-945F-70FDF6A4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A2A2B1B-F7D7-4F37-A349-0385AD5C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3FBF62D-5227-4A76-9B41-DAC17748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67A6BA-2056-4F9E-A88D-4264123D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8B83E64-A3C2-4A7E-858E-538DF62C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0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7457D-EFFE-4975-AD05-FE48ED81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F5B44DA-F91A-4FDE-B82A-28A3E5D5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5D882C-7118-45D1-9222-FB34C1E2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27590D-2992-4C67-9158-EBC3B61B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2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E57D364-5F8D-4532-897D-D84014BE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28F4DB-9557-4875-A597-DEB5F6C9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92C69E-C6D9-41FB-A825-B0620EC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3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662122-0E21-41BF-81B4-0DF997E3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AFF7D3-FBA2-4C09-A7E3-37DB46AA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5F7334-590D-4E5A-A14B-2C0A95AC4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DE1AA1-79A2-468F-8085-A3AAF071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18D8EA-E3C4-48B3-A9F6-CBB01BCC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433A8B-B3AB-40ED-9AB2-2DFF4DBC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5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EBFB6-7940-4613-BA16-D9AA1C93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02BB9D-3AD1-48BA-AD9B-D42C9A46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40D0DA-F1AE-47E7-824C-06F347164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5EBE02-ED18-46F4-A7FC-1610E22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E31E5F-C6C3-4C9C-A9C0-66EFAE0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1219C2-A262-4686-BA8C-3E1C8F98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B9F8B-1602-4B16-A3EC-9E6EC3A7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B44263B-3840-4A3A-B49B-97CC137F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991D9-1915-4656-B82E-E5A24322D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C937-F7B2-423B-A15C-222DF2A97B43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47BDB5-2371-43ED-A98D-103092418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88C51F-46A9-4F97-97B3-4BA1C94BE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90CD-7829-4E32-81E4-1CA671150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60B117-FB2A-4158-AEFB-9231A3FE4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137" y="721895"/>
            <a:ext cx="4750051" cy="57109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1200" dirty="0">
                <a:latin typeface="Comic Sans MS" panose="030F0702030302020204" pitchFamily="66" charset="0"/>
                <a:cs typeface="Times New Roman" pitchFamily="18" charset="0"/>
              </a:rPr>
              <a:t>Процесс обучения с </a:t>
            </a:r>
            <a:r>
              <a:rPr lang="ru-RU" sz="11200" b="1" dirty="0">
                <a:latin typeface="Comic Sans MS" panose="030F0702030302020204" pitchFamily="66" charset="0"/>
                <a:cs typeface="Times New Roman" pitchFamily="18" charset="0"/>
              </a:rPr>
              <a:t>Учи.ру </a:t>
            </a:r>
            <a:r>
              <a:rPr lang="ru-RU" sz="11200" dirty="0">
                <a:latin typeface="Comic Sans MS" panose="030F0702030302020204" pitchFamily="66" charset="0"/>
                <a:cs typeface="Times New Roman" pitchFamily="18" charset="0"/>
              </a:rPr>
              <a:t>легкий и увлекательный для детей,  сервис имеет яркий дизайн с забавными персонажами. </a:t>
            </a:r>
          </a:p>
          <a:p>
            <a:pPr>
              <a:lnSpc>
                <a:spcPct val="120000"/>
              </a:lnSpc>
            </a:pPr>
            <a:r>
              <a:rPr lang="ru-RU" sz="11200" dirty="0">
                <a:latin typeface="Comic Sans MS" panose="030F0702030302020204" pitchFamily="66" charset="0"/>
                <a:cs typeface="Times New Roman" pitchFamily="18" charset="0"/>
              </a:rPr>
              <a:t>Симпатичные иллюстрации подбадривают ребят </a:t>
            </a:r>
            <a:r>
              <a:rPr lang="ru-RU" sz="11200">
                <a:latin typeface="Comic Sans MS" panose="030F0702030302020204" pitchFamily="66" charset="0"/>
                <a:cs typeface="Times New Roman" pitchFamily="18" charset="0"/>
              </a:rPr>
              <a:t>интересными заданиями.</a:t>
            </a:r>
            <a:endParaRPr lang="ru-RU" sz="112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6EA0B0"/>
              </a:buClr>
              <a:buSzPct val="85000"/>
            </a:pPr>
            <a:r>
              <a:rPr lang="ru-RU" sz="11200" dirty="0"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ь детей, ведь сервис имеет </a:t>
            </a:r>
            <a:r>
              <a:rPr lang="ru-RU" sz="6000" dirty="0"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яркий </a:t>
            </a: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дизайн с забавными персонажами. 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6EA0B0"/>
              </a:buClr>
              <a:buSzPct val="85000"/>
            </a:pP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Симпатичные иллюстрации подбадривают деток интересными заданиями, а цветовая гамма не напрягает глаза и не вызывает усталость у школьников.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4B29D9-D8E4-4BAD-A6B0-E36539DE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609" y="276726"/>
            <a:ext cx="6036211" cy="5029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55CD96-29B0-4CCA-9F50-343B5716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39" y="5512217"/>
            <a:ext cx="2238375" cy="1247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6DCB5F-8843-4126-A946-B113AB857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497" y="5249530"/>
            <a:ext cx="1331744" cy="1331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2AC663-347A-4AC8-A6EA-C5242C157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107" y="5554076"/>
            <a:ext cx="1985097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3342CF-22D1-4E2C-99EF-070E9BBD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725334E-0B3F-41A3-833F-2C5B7BB8B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" y="3657600"/>
            <a:ext cx="2721693" cy="27046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86A5F5-08C6-4C22-B3EF-1492E6D73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BA9F22-59E3-4840-8552-FF606255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0" y="457200"/>
            <a:ext cx="7512605" cy="32961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942D0F-3A0A-4741-A902-A2B73793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22" y="3622299"/>
            <a:ext cx="8553450" cy="31201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3C8947-A274-4628-85DC-0FC4AE86E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50" y="946484"/>
            <a:ext cx="2379078" cy="24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0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816B0-811E-4FEC-AF8A-DC0C7FDC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D533CF-EE76-4FB8-AA09-20CF130E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3BD3C2-9DFB-4A6C-8C65-DB1C8C4B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EF9DAF-0764-4660-8CB5-AB27DE84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43" y="457200"/>
            <a:ext cx="3385088" cy="30825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2D2E42-146E-4B2C-B0A6-419A8CE67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86" y="1102978"/>
            <a:ext cx="7654658" cy="4873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D3EABC-1B64-41E4-98DB-0BFF4C2C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766" y="3963194"/>
            <a:ext cx="3385088" cy="21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C6129-3845-4949-91CA-25E65F8D4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15580" cy="381158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omic Sans MS" panose="030F0702030302020204" pitchFamily="66" charset="0"/>
              </a:rPr>
              <a:t>Спасибо за внимание.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CC544DDE-8788-462C-895A-4D8C7F8C69C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02798"/>
              </p:ext>
            </p:extLst>
          </p:nvPr>
        </p:nvGraphicFramePr>
        <p:xfrm>
          <a:off x="6478587" y="992187"/>
          <a:ext cx="48736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Точечный рисунок" r:id="rId3" imgW="11430000" imgH="11430000" progId="Paint.Picture">
                  <p:embed/>
                </p:oleObj>
              </mc:Choice>
              <mc:Fallback>
                <p:oleObj name="Точечный рисунок" r:id="rId3" imgW="11430000" imgH="11430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8587" y="992187"/>
                        <a:ext cx="4873625" cy="48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5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69585-92B8-45C7-84EA-076EBAF1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0632"/>
            <a:ext cx="3932237" cy="181676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Хочу поделиться опытом работы на образовательной платформе </a:t>
            </a:r>
            <a:r>
              <a:rPr lang="ru-RU" sz="2400" b="1" dirty="0">
                <a:latin typeface="Comic Sans MS" panose="030F0702030302020204" pitchFamily="66" charset="0"/>
              </a:rPr>
              <a:t>Учи.ру </a:t>
            </a:r>
            <a:r>
              <a:rPr lang="ru-RU" sz="2400" dirty="0">
                <a:latin typeface="Comic Sans MS" panose="030F0702030302020204" pitchFamily="66" charset="0"/>
              </a:rPr>
              <a:t>с учениками 4-го класса.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0045E-3A78-4860-894F-E6BFAE42C13F}"/>
              </a:ext>
            </a:extLst>
          </p:cNvPr>
          <p:cNvSpPr/>
          <p:nvPr/>
        </p:nvSpPr>
        <p:spPr>
          <a:xfrm>
            <a:off x="7419977" y="1149016"/>
            <a:ext cx="41142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Обучение построено на выполнении интерактивных заданий, которые соответствуют школьной программе. Задания моделируют ситуации из реальной жизни, знакомые каждому ребенку</a:t>
            </a:r>
            <a:r>
              <a:rPr lang="ru-RU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9AC60A-31D5-4A66-A11F-B8F4BE222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14" y="2176630"/>
            <a:ext cx="4331183" cy="2603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545911-B0BD-4E52-B408-39B4B3E2A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46" y="4466180"/>
            <a:ext cx="4189608" cy="22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CF0191-4879-40C5-8B6F-00F1388C9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926" y="705853"/>
            <a:ext cx="4419099" cy="324050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Дети имеют возможность самостоятельно изучать предмет. Знания не даются в готовом виде, ребенку предлагаются наводящие вопросы и создаются условия, при которых тот сможет разобраться и найти ответ сам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63C975-A9BE-4903-8AD3-90CFEEE3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246" y="340896"/>
            <a:ext cx="5400538" cy="28514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D15F9E-CA50-4ADB-B984-B5BCA87E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22" y="3665622"/>
            <a:ext cx="5177906" cy="27546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ACD6D9-2ABC-4C8B-8067-AD68A6ABA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64044"/>
            <a:ext cx="5646821" cy="30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0C9AF5-FAF3-4872-9078-3A6B3CCB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0" y="247651"/>
            <a:ext cx="7218696" cy="331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EC969E-7EEF-47EC-ACD5-2EE3A4EA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28" y="3639051"/>
            <a:ext cx="7058025" cy="3181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09E1FD-B635-4BA3-8B84-96BAFE3E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47" y="4363453"/>
            <a:ext cx="3108004" cy="17325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E0912BC-F3A3-416F-A8BE-37F9B1893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081" y="1032284"/>
            <a:ext cx="2624972" cy="1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E04E9A-922C-4B23-A904-9013EB34D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031" y="517357"/>
            <a:ext cx="3932237" cy="38115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Совсем недавно были продуман особый план, который бы </a:t>
            </a:r>
            <a:r>
              <a:rPr lang="ru-RU" sz="2400" b="1" dirty="0">
                <a:latin typeface="Comic Sans MS" panose="030F0702030302020204" pitchFamily="66" charset="0"/>
              </a:rPr>
              <a:t>мотивировал детей </a:t>
            </a:r>
            <a:r>
              <a:rPr lang="ru-RU" sz="2400" dirty="0">
                <a:latin typeface="Comic Sans MS" panose="030F0702030302020204" pitchFamily="66" charset="0"/>
              </a:rPr>
              <a:t>к получению знаний. Для этого разработчики создали уникальный мультсериал, который можно посмотреть только после прохождения определенного задания.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57E668-2C54-48CC-A4DD-FF43DBC55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68" y="4187020"/>
            <a:ext cx="5362910" cy="26709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27C0FC-1207-422A-9643-3BCDF3CE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535" y="0"/>
            <a:ext cx="4937359" cy="41217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1A5E67-D7B4-4653-ACEC-11D4B4EC4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88" y="1235974"/>
            <a:ext cx="1833956" cy="18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4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DD6DC68-0F54-4733-B3CE-E9F13347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636" y="3429000"/>
            <a:ext cx="4874377" cy="3311858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Система дружелюбно реагирует на ошибки ученика, предлагая ему уточняющие вопросы, чтобы он смог самостоятельно прийти к верному решению, способна подстроиться под учеников, которым нужно больше времени для освоения материала, помогает анализировать им ошибки.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B1AEBA-FC99-4B36-A580-59287274C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156" y="613610"/>
            <a:ext cx="3932237" cy="264678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Использование системы позволяет повысить мотивацию ребёнка, путём создания благоприятной эмоциональной среды для выполнения заданий.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9E327F-3A53-4FDA-B710-A3261A0EF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t="23398" r="42773" b="57722"/>
          <a:stretch/>
        </p:blipFill>
        <p:spPr>
          <a:xfrm>
            <a:off x="4531393" y="387506"/>
            <a:ext cx="5117432" cy="1479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0E940F-4CE1-4A5A-AEB2-FD7B007434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7449" r="17105"/>
          <a:stretch/>
        </p:blipFill>
        <p:spPr>
          <a:xfrm>
            <a:off x="285832" y="2940711"/>
            <a:ext cx="4085139" cy="37166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F52459-E5EA-47F6-BD78-C3148F7BE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r="16580"/>
          <a:stretch/>
        </p:blipFill>
        <p:spPr>
          <a:xfrm>
            <a:off x="4473168" y="3260391"/>
            <a:ext cx="2569318" cy="24704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8BB944E-8C2D-415B-A330-4D39A42B0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79" y="1958270"/>
            <a:ext cx="5092438" cy="13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6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F1A1BC-89A4-4B2B-B905-CF232A5C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304" y="413503"/>
            <a:ext cx="4940970" cy="38252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Comic Sans MS" panose="030F0702030302020204" pitchFamily="66" charset="0"/>
              </a:rPr>
              <a:t>Участие в  олимпиадах помогает школьнику тренировать  внимание, логику и пространственное воображение. Они интересны и удобны в нескольких отношениях: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во-первых, привлекают детей сходством с компьютерной игрой;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во-вторых — позволяют наглядно демонстрировать задание; 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в-третьих, участник узнает свой результат сразу (пробный тур) или через 5 минут после завершения олимпиады (основной тур).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EB91DD-47C4-4085-BDC7-705AFF66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012" y="786064"/>
            <a:ext cx="4387014" cy="248652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Ребенок  может  принять  участие в предметных олимпиадах  таких как: «</a:t>
            </a:r>
            <a:r>
              <a:rPr lang="ru-RU" sz="2000" dirty="0" err="1">
                <a:latin typeface="Comic Sans MS" panose="030F0702030302020204" pitchFamily="66" charset="0"/>
              </a:rPr>
              <a:t>Дино</a:t>
            </a:r>
            <a:r>
              <a:rPr lang="ru-RU" sz="2000" dirty="0">
                <a:latin typeface="Comic Sans MS" panose="030F0702030302020204" pitchFamily="66" charset="0"/>
              </a:rPr>
              <a:t>», «Русский с Пушкиным», «Юный предприниматель», «</a:t>
            </a:r>
            <a:r>
              <a:rPr lang="ru-RU" sz="2000" dirty="0" err="1">
                <a:latin typeface="Comic Sans MS" panose="030F0702030302020204" pitchFamily="66" charset="0"/>
              </a:rPr>
              <a:t>Заврики</a:t>
            </a:r>
            <a:r>
              <a:rPr lang="ru-RU" sz="2000" dirty="0">
                <a:latin typeface="Comic Sans MS" panose="030F0702030302020204" pitchFamily="66" charset="0"/>
              </a:rPr>
              <a:t>», «Плюс», «Бриг».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A5618E0-D9A0-4558-9095-F88951811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69503"/>
              </p:ext>
            </p:extLst>
          </p:nvPr>
        </p:nvGraphicFramePr>
        <p:xfrm>
          <a:off x="385012" y="3030461"/>
          <a:ext cx="2649942" cy="264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3" imgW="3048120" imgH="3048120" progId="Paint.Picture">
                  <p:embed/>
                </p:oleObj>
              </mc:Choice>
              <mc:Fallback>
                <p:oleObj name="Точечный рисунок" r:id="rId3" imgW="3048120" imgH="304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012" y="3030461"/>
                        <a:ext cx="2649942" cy="264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497715-4AB6-43C4-92A9-9B7F2B2C1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1" y="3720028"/>
            <a:ext cx="6096000" cy="27244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A4ADF5-E8F3-4A6B-82E6-050AA82B1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45" y="2855494"/>
            <a:ext cx="4505682" cy="34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D601A-5F06-442E-8319-7C10E42B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5CC9182-2776-44E3-8C47-1071A17BA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51" y="200527"/>
            <a:ext cx="6719275" cy="334651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FCC4A4-8C54-4F0B-87EA-EE76D5578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7E0EFD-D2B0-4154-9F04-35B6589E0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2" y="836195"/>
            <a:ext cx="4114892" cy="41629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7750D0-4C4D-4A56-AE0A-CBB63649E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80" y="3946358"/>
            <a:ext cx="4506048" cy="25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3F876-7390-4209-B141-60F1B71D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Учителю платформа </a:t>
            </a:r>
            <a:r>
              <a:rPr lang="ru-RU" b="1" dirty="0"/>
              <a:t>Учи.ру </a:t>
            </a:r>
            <a:r>
              <a:rPr lang="ru-RU" dirty="0"/>
              <a:t>дает возможность: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50C0C9-9B75-4E99-858A-CB4D724A3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842" y="2057400"/>
            <a:ext cx="4668253" cy="4680284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Проверить знания детей, посредством выполнения  тренировочных упражнений.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Осуществить контроль, выдав  проверочную работу по пройденной теме.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Осуществлять индивидуальную работу с учащимися.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Контролировать процесс освоения учебного материала и повышать уровень.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Корректировать знания и самообучение.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Работать с одаренными детьми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8000" dirty="0">
                <a:latin typeface="Comic Sans MS" panose="030F0702030302020204" pitchFamily="66" charset="0"/>
              </a:rPr>
              <a:t> Использовать интерактивные задания на разных этапах урока, во внеурочной деятельности.  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5100" dirty="0">
              <a:latin typeface="Comic Sans MS" panose="030F0702030302020204" pitchFamily="66" charset="0"/>
            </a:endParaRPr>
          </a:p>
          <a:p>
            <a:r>
              <a:rPr lang="ru-RU" sz="2000" dirty="0"/>
              <a:t> 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CFF0FB-177C-460F-9922-BB1EF61B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971" y="457200"/>
            <a:ext cx="6677025" cy="3667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80F6C6-2F59-48C2-A213-048841B20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410" y="1940633"/>
            <a:ext cx="1884948" cy="2183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D43A76-1112-4CA7-9A0F-A31D523B0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410" y="4763541"/>
            <a:ext cx="6428176" cy="146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4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321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Презентация PowerPoint</vt:lpstr>
      <vt:lpstr>Хочу поделиться опытом работы на образовательной платформе Учи.ру с учениками 4-го класса.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Учителю платформа Учи.ру дает возможность: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Пунина</dc:creator>
  <cp:lastModifiedBy>Таисия</cp:lastModifiedBy>
  <cp:revision>22</cp:revision>
  <dcterms:created xsi:type="dcterms:W3CDTF">2020-05-08T16:29:02Z</dcterms:created>
  <dcterms:modified xsi:type="dcterms:W3CDTF">2020-05-29T15:28:45Z</dcterms:modified>
</cp:coreProperties>
</file>